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88" r:id="rId6"/>
    <p:sldId id="285" r:id="rId7"/>
    <p:sldId id="286" r:id="rId8"/>
    <p:sldId id="284" r:id="rId9"/>
    <p:sldId id="261" r:id="rId10"/>
    <p:sldId id="262" r:id="rId11"/>
    <p:sldId id="263" r:id="rId12"/>
    <p:sldId id="268" r:id="rId13"/>
    <p:sldId id="269" r:id="rId14"/>
    <p:sldId id="287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D87907-5781-468B-B280-2DCFFA66761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C959DA15-98F0-4170-92D7-D0A8D352B46C}">
      <dgm:prSet phldrT="[Text]"/>
      <dgm:spPr>
        <a:solidFill>
          <a:srgbClr val="0000FF"/>
        </a:solidFill>
      </dgm:spPr>
      <dgm:t>
        <a:bodyPr/>
        <a:lstStyle/>
        <a:p>
          <a:pPr algn="l"/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</a:t>
          </a:r>
          <a:r>
            <a:rPr lang="vi-VN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lúc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tròn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lúc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khuyết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</a:t>
          </a:r>
          <a:r>
            <a:rPr lang="vi-VN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ư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ỡi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liềm.Khi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hiện,Mặt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</a:t>
          </a:r>
          <a:r>
            <a:rPr lang="vi-VN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khuyết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ó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tròn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dần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ến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tròn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khuyết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dần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BF1CAD-75DC-4B37-B3CF-45EBBAB05A5A}" type="parTrans" cxnId="{153835D4-448E-4BED-871F-54276BBC93B6}">
      <dgm:prSet/>
      <dgm:spPr/>
      <dgm:t>
        <a:bodyPr/>
        <a:lstStyle/>
        <a:p>
          <a:endParaRPr lang="en-US"/>
        </a:p>
      </dgm:t>
    </dgm:pt>
    <dgm:pt modelId="{B4EAF0D6-F5F4-42BA-8425-8AD8602B16CB}" type="sibTrans" cxnId="{153835D4-448E-4BED-871F-54276BBC93B6}">
      <dgm:prSet/>
      <dgm:spPr/>
      <dgm:t>
        <a:bodyPr/>
        <a:lstStyle/>
        <a:p>
          <a:endParaRPr lang="en-US"/>
        </a:p>
      </dgm:t>
    </dgm:pt>
    <dgm:pt modelId="{D0D8EBBA-5E23-4CE8-AEDD-3DF8EDD4E9D5}" type="pres">
      <dgm:prSet presAssocID="{E3D87907-5781-468B-B280-2DCFFA667618}" presName="linearFlow" presStyleCnt="0">
        <dgm:presLayoutVars>
          <dgm:dir/>
          <dgm:resizeHandles val="exact"/>
        </dgm:presLayoutVars>
      </dgm:prSet>
      <dgm:spPr/>
    </dgm:pt>
    <dgm:pt modelId="{1E1B9703-307C-4E12-8586-E0B2C92BD002}" type="pres">
      <dgm:prSet presAssocID="{C959DA15-98F0-4170-92D7-D0A8D352B46C}" presName="composite" presStyleCnt="0"/>
      <dgm:spPr/>
    </dgm:pt>
    <dgm:pt modelId="{41C3F5EA-4B0E-4CE2-854C-F17BBC21CC05}" type="pres">
      <dgm:prSet presAssocID="{C959DA15-98F0-4170-92D7-D0A8D352B46C}" presName="imgShp" presStyleLbl="fgImgPlace1" presStyleIdx="0" presStyleCnt="1" custScaleX="109154" custLinFactNeighborX="7" custLinFactNeighborY="-97"/>
      <dgm:spPr>
        <a:blipFill rotWithShape="0">
          <a:blip xmlns:r="http://schemas.openxmlformats.org/officeDocument/2006/relationships" r:embed="rId1">
            <a:lum/>
          </a:blip>
          <a:stretch>
            <a:fillRect/>
          </a:stretch>
        </a:blipFill>
      </dgm:spPr>
    </dgm:pt>
    <dgm:pt modelId="{34F28CE1-5BC0-49F6-AE87-676099F493F5}" type="pres">
      <dgm:prSet presAssocID="{C959DA15-98F0-4170-92D7-D0A8D352B46C}" presName="txShp" presStyleLbl="node1" presStyleIdx="0" presStyleCnt="1" custLinFactNeighborX="346" custLinFactNeighborY="-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3835D4-448E-4BED-871F-54276BBC93B6}" srcId="{E3D87907-5781-468B-B280-2DCFFA667618}" destId="{C959DA15-98F0-4170-92D7-D0A8D352B46C}" srcOrd="0" destOrd="0" parTransId="{A9BF1CAD-75DC-4B37-B3CF-45EBBAB05A5A}" sibTransId="{B4EAF0D6-F5F4-42BA-8425-8AD8602B16CB}"/>
    <dgm:cxn modelId="{9C60EF0A-55BD-4620-AE77-F314934A2AB9}" type="presOf" srcId="{E3D87907-5781-468B-B280-2DCFFA667618}" destId="{D0D8EBBA-5E23-4CE8-AEDD-3DF8EDD4E9D5}" srcOrd="0" destOrd="0" presId="urn:microsoft.com/office/officeart/2005/8/layout/vList3#1"/>
    <dgm:cxn modelId="{4DAB2951-A37B-4490-98E5-18F9CC31CD99}" type="presOf" srcId="{C959DA15-98F0-4170-92D7-D0A8D352B46C}" destId="{34F28CE1-5BC0-49F6-AE87-676099F493F5}" srcOrd="0" destOrd="0" presId="urn:microsoft.com/office/officeart/2005/8/layout/vList3#1"/>
    <dgm:cxn modelId="{9EE0FB75-B367-4E73-B2B5-EBEEF9BE77FB}" type="presParOf" srcId="{D0D8EBBA-5E23-4CE8-AEDD-3DF8EDD4E9D5}" destId="{1E1B9703-307C-4E12-8586-E0B2C92BD002}" srcOrd="0" destOrd="0" presId="urn:microsoft.com/office/officeart/2005/8/layout/vList3#1"/>
    <dgm:cxn modelId="{20381091-74A1-44B5-A7C3-3B776A0578EB}" type="presParOf" srcId="{1E1B9703-307C-4E12-8586-E0B2C92BD002}" destId="{41C3F5EA-4B0E-4CE2-854C-F17BBC21CC05}" srcOrd="0" destOrd="0" presId="urn:microsoft.com/office/officeart/2005/8/layout/vList3#1"/>
    <dgm:cxn modelId="{058C77F2-C486-469B-83A5-17D106331EF5}" type="presParOf" srcId="{1E1B9703-307C-4E12-8586-E0B2C92BD002}" destId="{34F28CE1-5BC0-49F6-AE87-676099F493F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D87907-5781-468B-B280-2DCFFA667618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6A6FFC7F-CFE2-4D4F-9615-3FE2976A0F82}">
      <dgm:prSet phldrT="[Text]" custT="1"/>
      <dgm:spPr>
        <a:solidFill>
          <a:srgbClr val="0000FF"/>
        </a:solidFill>
      </dgm:spPr>
      <dgm:t>
        <a:bodyPr/>
        <a:lstStyle/>
        <a:p>
          <a:pPr algn="l"/>
          <a:endParaRPr lang="en-US" sz="3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n-US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</a:t>
          </a:r>
          <a:r>
            <a:rPr lang="vi-VN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</a:t>
          </a:r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tròn</a:t>
          </a:r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ngày</a:t>
          </a:r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tháng</a:t>
          </a:r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âm</a:t>
          </a:r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lịch</a:t>
          </a:r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ngày</a:t>
          </a:r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rằm</a:t>
          </a:r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), 1 </a:t>
          </a:r>
          <a:r>
            <a:rPr lang="en-US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tháng</a:t>
          </a:r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lần</a:t>
          </a:r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ctr"/>
          <a:endParaRPr lang="en-US" sz="3200" dirty="0"/>
        </a:p>
      </dgm:t>
    </dgm:pt>
    <dgm:pt modelId="{04C5E2A9-840D-40A1-A9DC-291F7BB93F72}" type="parTrans" cxnId="{1D9BCDF9-631F-4A0E-93C0-49507D966F3F}">
      <dgm:prSet/>
      <dgm:spPr/>
      <dgm:t>
        <a:bodyPr/>
        <a:lstStyle/>
        <a:p>
          <a:endParaRPr lang="en-US"/>
        </a:p>
      </dgm:t>
    </dgm:pt>
    <dgm:pt modelId="{B6A56804-91BC-4DC4-9656-BFEC7673418A}" type="sibTrans" cxnId="{1D9BCDF9-631F-4A0E-93C0-49507D966F3F}">
      <dgm:prSet/>
      <dgm:spPr/>
      <dgm:t>
        <a:bodyPr/>
        <a:lstStyle/>
        <a:p>
          <a:endParaRPr lang="en-US"/>
        </a:p>
      </dgm:t>
    </dgm:pt>
    <dgm:pt modelId="{D0D8EBBA-5E23-4CE8-AEDD-3DF8EDD4E9D5}" type="pres">
      <dgm:prSet presAssocID="{E3D87907-5781-468B-B280-2DCFFA667618}" presName="linearFlow" presStyleCnt="0">
        <dgm:presLayoutVars>
          <dgm:dir/>
          <dgm:resizeHandles val="exact"/>
        </dgm:presLayoutVars>
      </dgm:prSet>
      <dgm:spPr/>
    </dgm:pt>
    <dgm:pt modelId="{57DD6FF6-57D3-4C5F-B778-58E120B3F60E}" type="pres">
      <dgm:prSet presAssocID="{6A6FFC7F-CFE2-4D4F-9615-3FE2976A0F82}" presName="composite" presStyleCnt="0"/>
      <dgm:spPr/>
    </dgm:pt>
    <dgm:pt modelId="{0A1B7EEF-55A1-4B05-B972-148E1E6A1CD9}" type="pres">
      <dgm:prSet presAssocID="{6A6FFC7F-CFE2-4D4F-9615-3FE2976A0F82}" presName="imgShp" presStyleLbl="fgImgPlace1" presStyleIdx="0" presStyleCnt="1" custScaleX="117152"/>
      <dgm:spPr>
        <a:blipFill rotWithShape="0">
          <a:blip xmlns:r="http://schemas.openxmlformats.org/officeDocument/2006/relationships" r:embed="rId1">
            <a:lum bright="8000"/>
          </a:blip>
          <a:stretch>
            <a:fillRect/>
          </a:stretch>
        </a:blipFill>
      </dgm:spPr>
    </dgm:pt>
    <dgm:pt modelId="{87F47083-B092-429F-AAA5-23C6F4CB7879}" type="pres">
      <dgm:prSet presAssocID="{6A6FFC7F-CFE2-4D4F-9615-3FE2976A0F82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E62480-3E15-486C-A257-8A5443B87251}" type="presOf" srcId="{6A6FFC7F-CFE2-4D4F-9615-3FE2976A0F82}" destId="{87F47083-B092-429F-AAA5-23C6F4CB7879}" srcOrd="0" destOrd="0" presId="urn:microsoft.com/office/officeart/2005/8/layout/vList3#2"/>
    <dgm:cxn modelId="{1D9BCDF9-631F-4A0E-93C0-49507D966F3F}" srcId="{E3D87907-5781-468B-B280-2DCFFA667618}" destId="{6A6FFC7F-CFE2-4D4F-9615-3FE2976A0F82}" srcOrd="0" destOrd="0" parTransId="{04C5E2A9-840D-40A1-A9DC-291F7BB93F72}" sibTransId="{B6A56804-91BC-4DC4-9656-BFEC7673418A}"/>
    <dgm:cxn modelId="{0A20B775-FFA8-4157-9012-4A89243D5052}" type="presOf" srcId="{E3D87907-5781-468B-B280-2DCFFA667618}" destId="{D0D8EBBA-5E23-4CE8-AEDD-3DF8EDD4E9D5}" srcOrd="0" destOrd="0" presId="urn:microsoft.com/office/officeart/2005/8/layout/vList3#2"/>
    <dgm:cxn modelId="{D6031DC2-B3A5-4540-BCBB-7EDD1A6B5B8B}" type="presParOf" srcId="{D0D8EBBA-5E23-4CE8-AEDD-3DF8EDD4E9D5}" destId="{57DD6FF6-57D3-4C5F-B778-58E120B3F60E}" srcOrd="0" destOrd="0" presId="urn:microsoft.com/office/officeart/2005/8/layout/vList3#2"/>
    <dgm:cxn modelId="{460A8B04-AB68-4E5E-925F-8F95EC0B2187}" type="presParOf" srcId="{57DD6FF6-57D3-4C5F-B778-58E120B3F60E}" destId="{0A1B7EEF-55A1-4B05-B972-148E1E6A1CD9}" srcOrd="0" destOrd="0" presId="urn:microsoft.com/office/officeart/2005/8/layout/vList3#2"/>
    <dgm:cxn modelId="{78DF0AC9-843D-48A4-BA17-14528B5645B6}" type="presParOf" srcId="{57DD6FF6-57D3-4C5F-B778-58E120B3F60E}" destId="{87F47083-B092-429F-AAA5-23C6F4CB7879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D87907-5781-468B-B280-2DCFFA667618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</dgm:pt>
    <dgm:pt modelId="{B1F72388-EEFD-459A-85F2-AEFE290C528F}">
      <dgm:prSet phldrT="[Text]"/>
      <dgm:spPr>
        <a:solidFill>
          <a:srgbClr val="0000FF"/>
        </a:solidFill>
      </dgm:spPr>
      <dgm:t>
        <a:bodyPr/>
        <a:lstStyle/>
        <a:p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êm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</a:t>
          </a:r>
          <a:r>
            <a:rPr lang="vi-VN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êm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</a:t>
          </a:r>
          <a:r>
            <a:rPr lang="vi-VN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êm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ầu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tháng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âm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lịch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 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6AF90-F082-4DB2-AAFC-F3C78B6FC9C9}" type="parTrans" cxnId="{85F7EFFB-0089-41CB-8DC3-C635ED3653EB}">
      <dgm:prSet/>
      <dgm:spPr/>
      <dgm:t>
        <a:bodyPr/>
        <a:lstStyle/>
        <a:p>
          <a:endParaRPr lang="en-US"/>
        </a:p>
      </dgm:t>
    </dgm:pt>
    <dgm:pt modelId="{7707A385-47DA-41C1-9FFC-EED997308A39}" type="sibTrans" cxnId="{85F7EFFB-0089-41CB-8DC3-C635ED3653EB}">
      <dgm:prSet/>
      <dgm:spPr/>
      <dgm:t>
        <a:bodyPr/>
        <a:lstStyle/>
        <a:p>
          <a:endParaRPr lang="en-US"/>
        </a:p>
      </dgm:t>
    </dgm:pt>
    <dgm:pt modelId="{D0D8EBBA-5E23-4CE8-AEDD-3DF8EDD4E9D5}" type="pres">
      <dgm:prSet presAssocID="{E3D87907-5781-468B-B280-2DCFFA667618}" presName="linearFlow" presStyleCnt="0">
        <dgm:presLayoutVars>
          <dgm:dir/>
          <dgm:resizeHandles val="exact"/>
        </dgm:presLayoutVars>
      </dgm:prSet>
      <dgm:spPr/>
    </dgm:pt>
    <dgm:pt modelId="{52B36E52-6017-4F4B-9EA2-DA0ACEF023D1}" type="pres">
      <dgm:prSet presAssocID="{B1F72388-EEFD-459A-85F2-AEFE290C528F}" presName="composite" presStyleCnt="0"/>
      <dgm:spPr/>
    </dgm:pt>
    <dgm:pt modelId="{AB79ED33-A3C7-42F9-81DA-1C1628950A04}" type="pres">
      <dgm:prSet presAssocID="{B1F72388-EEFD-459A-85F2-AEFE290C528F}" presName="imgShp" presStyleLbl="fgImgPlace1" presStyleIdx="0" presStyleCnt="1" custScaleX="117152"/>
      <dgm:spPr>
        <a:blipFill rotWithShape="0">
          <a:blip xmlns:r="http://schemas.openxmlformats.org/officeDocument/2006/relationships" r:embed="rId1">
            <a:lum/>
          </a:blip>
          <a:stretch>
            <a:fillRect/>
          </a:stretch>
        </a:blipFill>
      </dgm:spPr>
    </dgm:pt>
    <dgm:pt modelId="{11217955-02D3-4D7B-AB91-1036798D73C9}" type="pres">
      <dgm:prSet presAssocID="{B1F72388-EEFD-459A-85F2-AEFE290C528F}" presName="txShp" presStyleLbl="node1" presStyleIdx="0" presStyleCnt="1" custLinFactNeighborX="812" custLinFactNeighborY="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F7EFFB-0089-41CB-8DC3-C635ED3653EB}" srcId="{E3D87907-5781-468B-B280-2DCFFA667618}" destId="{B1F72388-EEFD-459A-85F2-AEFE290C528F}" srcOrd="0" destOrd="0" parTransId="{FDF6AF90-F082-4DB2-AAFC-F3C78B6FC9C9}" sibTransId="{7707A385-47DA-41C1-9FFC-EED997308A39}"/>
    <dgm:cxn modelId="{4C0ED639-F3F1-4806-8802-CA926975F025}" type="presOf" srcId="{B1F72388-EEFD-459A-85F2-AEFE290C528F}" destId="{11217955-02D3-4D7B-AB91-1036798D73C9}" srcOrd="0" destOrd="0" presId="urn:microsoft.com/office/officeart/2005/8/layout/vList3#3"/>
    <dgm:cxn modelId="{16E0BE61-73B7-4958-875F-FCF35A6AE1CF}" type="presOf" srcId="{E3D87907-5781-468B-B280-2DCFFA667618}" destId="{D0D8EBBA-5E23-4CE8-AEDD-3DF8EDD4E9D5}" srcOrd="0" destOrd="0" presId="urn:microsoft.com/office/officeart/2005/8/layout/vList3#3"/>
    <dgm:cxn modelId="{C3978612-E8DB-4C8C-80F3-67DF39A3D6E7}" type="presParOf" srcId="{D0D8EBBA-5E23-4CE8-AEDD-3DF8EDD4E9D5}" destId="{52B36E52-6017-4F4B-9EA2-DA0ACEF023D1}" srcOrd="0" destOrd="0" presId="urn:microsoft.com/office/officeart/2005/8/layout/vList3#3"/>
    <dgm:cxn modelId="{6CDC652E-FC8D-43B2-A8E7-E571ADAB7651}" type="presParOf" srcId="{52B36E52-6017-4F4B-9EA2-DA0ACEF023D1}" destId="{AB79ED33-A3C7-42F9-81DA-1C1628950A04}" srcOrd="0" destOrd="0" presId="urn:microsoft.com/office/officeart/2005/8/layout/vList3#3"/>
    <dgm:cxn modelId="{C60BD333-C944-42D8-A3AB-44C616750E7F}" type="presParOf" srcId="{52B36E52-6017-4F4B-9EA2-DA0ACEF023D1}" destId="{11217955-02D3-4D7B-AB91-1036798D73C9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28CE1-5BC0-49F6-AE87-676099F493F5}">
      <dsp:nvSpPr>
        <dsp:cNvPr id="0" name=""/>
        <dsp:cNvSpPr/>
      </dsp:nvSpPr>
      <dsp:spPr>
        <a:xfrm rot="10800000">
          <a:off x="2471500" y="0"/>
          <a:ext cx="7236188" cy="2285999"/>
        </a:xfrm>
        <a:prstGeom prst="homePlate">
          <a:avLst/>
        </a:prstGeom>
        <a:solidFill>
          <a:srgbClr val="00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8062" tIns="114300" rIns="21336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</a:t>
          </a:r>
          <a:r>
            <a:rPr lang="vi-VN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lúc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tròn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lúc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khuyết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</a:t>
          </a:r>
          <a:r>
            <a:rPr lang="vi-VN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ư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ỡi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liềm.Khi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hiện,Mặt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</a:t>
          </a:r>
          <a:r>
            <a:rPr lang="vi-VN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khuyết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ó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tròn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dần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ến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tròn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khuyết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dần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043000" y="0"/>
        <a:ext cx="6664688" cy="2285999"/>
      </dsp:txXfrm>
    </dsp:sp>
    <dsp:sp modelId="{41C3F5EA-4B0E-4CE2-854C-F17BBC21CC05}">
      <dsp:nvSpPr>
        <dsp:cNvPr id="0" name=""/>
        <dsp:cNvSpPr/>
      </dsp:nvSpPr>
      <dsp:spPr>
        <a:xfrm>
          <a:off x="1198994" y="0"/>
          <a:ext cx="2495259" cy="2285999"/>
        </a:xfrm>
        <a:prstGeom prst="ellipse">
          <a:avLst/>
        </a:prstGeom>
        <a:blipFill rotWithShape="0">
          <a:blip xmlns:r="http://schemas.openxmlformats.org/officeDocument/2006/relationships" r:embed="rId1">
            <a:lum/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47083-B092-429F-AAA5-23C6F4CB7879}">
      <dsp:nvSpPr>
        <dsp:cNvPr id="0" name=""/>
        <dsp:cNvSpPr/>
      </dsp:nvSpPr>
      <dsp:spPr>
        <a:xfrm rot="10800000">
          <a:off x="2416314" y="1033"/>
          <a:ext cx="7134815" cy="2114174"/>
        </a:xfrm>
        <a:prstGeom prst="homePlate">
          <a:avLst/>
        </a:prstGeom>
        <a:solidFill>
          <a:srgbClr val="00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2292" tIns="137160" rIns="256032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</a:t>
          </a:r>
          <a:r>
            <a:rPr lang="vi-VN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</a:t>
          </a:r>
          <a:r>
            <a:rPr 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tròn</a:t>
          </a:r>
          <a:r>
            <a:rPr 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ngày</a:t>
          </a:r>
          <a:r>
            <a:rPr 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tháng</a:t>
          </a:r>
          <a:r>
            <a:rPr 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âm</a:t>
          </a:r>
          <a:r>
            <a:rPr 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lịch</a:t>
          </a:r>
          <a:r>
            <a:rPr 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ngày</a:t>
          </a:r>
          <a:r>
            <a:rPr 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rằm</a:t>
          </a:r>
          <a:r>
            <a:rPr 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), 1 </a:t>
          </a:r>
          <a:r>
            <a:rPr lang="en-US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tháng</a:t>
          </a:r>
          <a:r>
            <a:rPr 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lần</a:t>
          </a:r>
          <a:r>
            <a:rPr 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10800000">
        <a:off x="2944857" y="1033"/>
        <a:ext cx="6606272" cy="2114174"/>
      </dsp:txXfrm>
    </dsp:sp>
    <dsp:sp modelId="{0A1B7EEF-55A1-4B05-B972-148E1E6A1CD9}">
      <dsp:nvSpPr>
        <dsp:cNvPr id="0" name=""/>
        <dsp:cNvSpPr/>
      </dsp:nvSpPr>
      <dsp:spPr>
        <a:xfrm>
          <a:off x="1177915" y="1033"/>
          <a:ext cx="2476797" cy="2114174"/>
        </a:xfrm>
        <a:prstGeom prst="ellipse">
          <a:avLst/>
        </a:prstGeom>
        <a:blipFill rotWithShape="0">
          <a:blip xmlns:r="http://schemas.openxmlformats.org/officeDocument/2006/relationships" r:embed="rId1">
            <a:lum bright="8000"/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17955-02D3-4D7B-AB91-1036798D73C9}">
      <dsp:nvSpPr>
        <dsp:cNvPr id="0" name=""/>
        <dsp:cNvSpPr/>
      </dsp:nvSpPr>
      <dsp:spPr>
        <a:xfrm rot="10800000">
          <a:off x="2471848" y="0"/>
          <a:ext cx="7134982" cy="2105828"/>
        </a:xfrm>
        <a:prstGeom prst="homePlate">
          <a:avLst/>
        </a:prstGeom>
        <a:solidFill>
          <a:srgbClr val="00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8612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</a:t>
          </a:r>
          <a:r>
            <a:rPr lang="en-US" sz="3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êm</a:t>
          </a:r>
          <a:r>
            <a:rPr lang="en-US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</a:t>
          </a:r>
          <a:r>
            <a:rPr lang="vi-VN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3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</a:t>
          </a:r>
          <a:r>
            <a:rPr lang="en-US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</a:t>
          </a:r>
          <a:r>
            <a:rPr lang="en-US" sz="3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êm</a:t>
          </a:r>
          <a:r>
            <a:rPr lang="en-US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</a:t>
          </a:r>
          <a:r>
            <a:rPr lang="vi-VN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3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</a:t>
          </a:r>
          <a:r>
            <a:rPr lang="en-US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3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</a:t>
          </a:r>
          <a:r>
            <a:rPr lang="en-US" sz="3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êm</a:t>
          </a:r>
          <a:r>
            <a:rPr lang="en-US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n-US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</a:t>
          </a:r>
          <a:r>
            <a:rPr lang="en-US" sz="3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ầu</a:t>
          </a:r>
          <a:r>
            <a:rPr lang="en-US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tháng</a:t>
          </a:r>
          <a:r>
            <a:rPr lang="en-US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âm</a:t>
          </a:r>
          <a:r>
            <a:rPr lang="en-US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lịch</a:t>
          </a:r>
          <a:r>
            <a:rPr lang="en-US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 </a:t>
          </a:r>
          <a:endParaRPr lang="en-US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998305" y="0"/>
        <a:ext cx="6608525" cy="2105828"/>
      </dsp:txXfrm>
    </dsp:sp>
    <dsp:sp modelId="{AB79ED33-A3C7-42F9-81DA-1C1628950A04}">
      <dsp:nvSpPr>
        <dsp:cNvPr id="0" name=""/>
        <dsp:cNvSpPr/>
      </dsp:nvSpPr>
      <dsp:spPr>
        <a:xfrm>
          <a:off x="1180402" y="0"/>
          <a:ext cx="2467019" cy="2105828"/>
        </a:xfrm>
        <a:prstGeom prst="ellipse">
          <a:avLst/>
        </a:prstGeom>
        <a:blipFill rotWithShape="0">
          <a:blip xmlns:r="http://schemas.openxmlformats.org/officeDocument/2006/relationships" r:embed="rId1">
            <a:lum/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D27A5-F0D8-40E2-9A7C-81351A8D8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5A69F-2EEE-4F13-B131-976C77E3D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06E2-1260-4633-AFE5-D47C458FB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4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C31EB-3233-4BAF-A4D0-F046747AB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EB85D-0C7C-4AC3-B27B-F19D539DFA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EF55F-E756-41F3-8581-46237451CD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752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ADA8A-E165-48A4-B0AF-730E8B917B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6B757-CC3E-4A2D-AFF0-FA48BE6907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83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AA634-99DC-4F8C-A376-A37F6C8D49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AD8ED-44E6-4FBB-8DFE-ADDB3B2A0F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663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80C98-E7D1-434F-B85F-9DE56B1C7D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12730-A81B-46F9-9FD6-1B58420C5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113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3E326-ADE4-4FFD-985A-00DB4E3606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44CF3-2747-40AB-B010-80EE6511DA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271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17BC9-8110-4565-B0D6-7BD28F718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85801-48D5-48F8-9F9E-00CAEE94FB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872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F4583-C599-42BA-8C50-96CAAC536A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41911-243C-4D2F-A09F-47B1E38F72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82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60A8D-24FF-4AF9-A58D-7C162D3A7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3250F-E176-4788-9C78-6335416826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6319A-C6CF-433A-9AF9-0FDC8F268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306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001E9-8CD2-4024-B81B-F76BD2AE84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F0E29-0D64-4EFF-914A-090E11B969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683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AEA37-FEC9-40B0-93AF-23E80B27E3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E617E-E127-4089-BF70-DE3688A06B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148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5C2D6-2B49-46E3-B18F-8B7C115E78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EE660-012C-4C94-8B56-F6803C81DA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993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072A8C-4A33-41CB-96FA-8D489F0266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196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EB85D-0C7C-4AC3-B27B-F19D539DFA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EF55F-E756-41F3-8581-46237451CD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562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ADA8A-E165-48A4-B0AF-730E8B917B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6B757-CC3E-4A2D-AFF0-FA48BE6907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516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AA634-99DC-4F8C-A376-A37F6C8D49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AD8ED-44E6-4FBB-8DFE-ADDB3B2A0F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966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80C98-E7D1-434F-B85F-9DE56B1C7D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12730-A81B-46F9-9FD6-1B58420C5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380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3E326-ADE4-4FFD-985A-00DB4E3606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44CF3-2747-40AB-B010-80EE6511DA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25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B1B86-C960-4BFE-AAF3-55EE28B07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17BC9-8110-4565-B0D6-7BD28F718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85801-48D5-48F8-9F9E-00CAEE94FB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806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F4583-C599-42BA-8C50-96CAAC536A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41911-243C-4D2F-A09F-47B1E38F72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029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3250F-E176-4788-9C78-6335416826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6319A-C6CF-433A-9AF9-0FDC8F268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7587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001E9-8CD2-4024-B81B-F76BD2AE84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F0E29-0D64-4EFF-914A-090E11B969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599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AEA37-FEC9-40B0-93AF-23E80B27E3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E617E-E127-4089-BF70-DE3688A06B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897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5C2D6-2B49-46E3-B18F-8B7C115E78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EE660-012C-4C94-8B56-F6803C81DA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2829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072A8C-4A33-41CB-96FA-8D489F0266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040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EB85D-0C7C-4AC3-B27B-F19D539DFA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EF55F-E756-41F3-8581-46237451CD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548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ADA8A-E165-48A4-B0AF-730E8B917B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6B757-CC3E-4A2D-AFF0-FA48BE6907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297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AA634-99DC-4F8C-A376-A37F6C8D49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AD8ED-44E6-4FBB-8DFE-ADDB3B2A0F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91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50395-51F1-4970-B919-DDFFEEA47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80C98-E7D1-434F-B85F-9DE56B1C7D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12730-A81B-46F9-9FD6-1B58420C5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512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3E326-ADE4-4FFD-985A-00DB4E3606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44CF3-2747-40AB-B010-80EE6511DA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3951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17BC9-8110-4565-B0D6-7BD28F718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85801-48D5-48F8-9F9E-00CAEE94FB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3210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F4583-C599-42BA-8C50-96CAAC536A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41911-243C-4D2F-A09F-47B1E38F72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3054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3250F-E176-4788-9C78-6335416826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6319A-C6CF-433A-9AF9-0FDC8F268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0511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001E9-8CD2-4024-B81B-F76BD2AE84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F0E29-0D64-4EFF-914A-090E11B969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736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AEA37-FEC9-40B0-93AF-23E80B27E3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E617E-E127-4089-BF70-DE3688A06B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0345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5C2D6-2B49-46E3-B18F-8B7C115E78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EE660-012C-4C94-8B56-F6803C81DA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4459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072A8C-4A33-41CB-96FA-8D489F0266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0598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DB0610-C5DA-4807-A73F-EEF8761D3996}" type="datetimeFigureOut">
              <a:rPr lang="en-US"/>
              <a:pPr>
                <a:defRPr/>
              </a:pPr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C46380-9A92-4326-B25A-4973A76CE0AB}" type="slidenum">
              <a:rPr lang="en-US"/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03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F03D4-DBD4-44AD-ACB4-AAAA573D3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5DDF0D8-FD24-4901-8679-284AD67B1C6F}" type="datetimeFigureOut">
              <a:rPr lang="en-US"/>
              <a:pPr>
                <a:defRPr/>
              </a:pPr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03438BD-0E13-4C67-925F-4BE2D2053601}" type="slidenum">
              <a:rPr lang="en-US"/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464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3D5EA19-D69E-4E4F-A9CC-73E3DC4AEFFB}" type="datetimeFigureOut">
              <a:rPr lang="en-US"/>
              <a:pPr>
                <a:defRPr/>
              </a:pPr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DD36D6-B25E-428B-98C1-2819447048C1}" type="slidenum">
              <a:rPr lang="en-US"/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0527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6F6314B-0972-454D-B14B-697BA0E0987C}" type="datetimeFigureOut">
              <a:rPr lang="en-US"/>
              <a:pPr>
                <a:defRPr/>
              </a:pPr>
              <a:t>5/13/2021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74C7BE4-367E-454D-AAD5-2A236C3C0B2D}" type="slidenum">
              <a:rPr lang="en-US"/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3022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237E570-90F8-4FE7-B422-B3FAAD168219}" type="datetimeFigureOut">
              <a:rPr lang="en-US"/>
              <a:pPr>
                <a:defRPr/>
              </a:pPr>
              <a:t>5/13/2021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C85857-4FAC-455D-8E8F-6F86CE90A866}" type="slidenum">
              <a:rPr lang="en-US"/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721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680606-7DC7-47ED-8015-A0A4059D137A}" type="datetimeFigureOut">
              <a:rPr lang="en-US"/>
              <a:pPr>
                <a:defRPr/>
              </a:pPr>
              <a:t>5/13/2021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F125F09-F256-488A-89BF-C101842737E5}" type="slidenum">
              <a:rPr lang="en-US"/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6813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7725B8E-1157-4605-85D3-8137EBD3179C}" type="datetimeFigureOut">
              <a:rPr lang="en-US"/>
              <a:pPr>
                <a:defRPr/>
              </a:pPr>
              <a:t>5/13/2021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362EA16-CD4F-45D9-A588-1CC5EAAEB1CF}" type="slidenum">
              <a:rPr lang="en-US"/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1877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F427041-5B91-4606-B80D-EBEE03943F3C}" type="datetimeFigureOut">
              <a:rPr lang="en-US"/>
              <a:pPr>
                <a:defRPr/>
              </a:pPr>
              <a:t>5/13/2021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A40259F-61CA-454B-A05C-B8F12A4AB0C7}" type="slidenum">
              <a:rPr lang="en-US"/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833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421574-770A-4C63-85BB-0B15963D6185}" type="datetimeFigureOut">
              <a:rPr lang="en-US"/>
              <a:pPr>
                <a:defRPr/>
              </a:pPr>
              <a:t>5/13/2021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A4A662-008E-4203-9D99-EE92FDB814B8}" type="slidenum">
              <a:rPr lang="en-US"/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8958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884C82-779B-453F-8195-84615AEA26DD}" type="datetimeFigureOut">
              <a:rPr lang="en-US"/>
              <a:pPr>
                <a:defRPr/>
              </a:pPr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93B5907-B451-4DC2-AB34-6D953644BB69}" type="slidenum">
              <a:rPr lang="en-US"/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666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2F4EC02-66B3-43BF-AE6B-FEDD9A735F7D}" type="datetimeFigureOut">
              <a:rPr lang="en-US"/>
              <a:pPr>
                <a:defRPr/>
              </a:pPr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7CAEDB4-0A9E-4D72-97BF-C7F8518C3068}" type="slidenum">
              <a:rPr lang="en-US"/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35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329F2-AEE4-44B3-B9DA-2B944947E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0872C-BDC9-4859-89D6-6EFB025DA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ADB24-6253-4180-AB81-319893EF4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97965-5137-4AE5-8758-EE9538F6C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E2E4FAC-9F9A-434E-B07C-0A165286C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24F2D8-3869-4267-ACEF-1C0C58A48A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35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2" y="6356356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FAA0DBDD-C36E-4EF0-A295-3B55727E506B}" type="slidenum">
              <a:rPr lang="en-US" altLang="en-US" smtClean="0"/>
              <a:pPr/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13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24F2D8-3869-4267-ACEF-1C0C58A48A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35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2" y="6356356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FAA0DBDD-C36E-4EF0-A295-3B55727E506B}" type="slidenum">
              <a:rPr lang="en-US" altLang="en-US" smtClean="0"/>
              <a:pPr/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3273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24F2D8-3869-4267-ACEF-1C0C58A48A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35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2" y="6356356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FAA0DBDD-C36E-4EF0-A295-3B55727E506B}" type="slidenum">
              <a:rPr lang="en-US" altLang="en-US" smtClean="0"/>
              <a:pPr/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03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AB47F3-947A-4B9F-9BB5-6EC8D9779521}" type="datetimeFigureOut">
              <a:rPr lang="en-US"/>
              <a:pPr>
                <a:defRPr/>
              </a:pPr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1D4704-79F5-471D-8ED5-196B5946E7AB}" type="slidenum">
              <a:rPr lang="en-US"/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07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18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19.xml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20.xml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3.wav"/><Relationship Id="rId7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21.xml"/><Relationship Id="rId10" Type="http://schemas.openxmlformats.org/officeDocument/2006/relationships/image" Target="../media/image15.gif"/><Relationship Id="rId4" Type="http://schemas.openxmlformats.org/officeDocument/2006/relationships/audio" Target="../media/audio4.wav"/><Relationship Id="rId9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22.xml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" y="2590806"/>
            <a:ext cx="9143999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smtClean="0"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anose="020B0604020202020204" pitchFamily="34" charset="0"/>
              </a:rPr>
              <a:t>tự nhiên và xã hội</a:t>
            </a:r>
            <a:endParaRPr lang="en-US" sz="4000" b="1" cap="all"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smtClean="0"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anose="020B0604020202020204" pitchFamily="34" charset="0"/>
              </a:rPr>
              <a:t>mặt trăng và các vì sao</a:t>
            </a:r>
            <a:endParaRPr lang="en-US" sz="3200" b="1" cap="all" dirty="0"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69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-906843" y="57157"/>
          <a:ext cx="10881486" cy="228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-754423" y="2456633"/>
          <a:ext cx="10729046" cy="2116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-830746" y="4676943"/>
          <a:ext cx="10729297" cy="2105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09233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3" grpId="0">
        <p:bldAsOne/>
      </p:bldGraphic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60</a:t>
            </a: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59</a:t>
            </a: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58</a:t>
            </a: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57</a:t>
            </a: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56</a:t>
            </a: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55</a:t>
            </a: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54</a:t>
            </a: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53</a:t>
            </a:r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52</a:t>
            </a:r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51</a:t>
            </a:r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50</a:t>
            </a:r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49</a:t>
            </a:r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48</a:t>
            </a:r>
          </a:p>
        </p:txBody>
      </p:sp>
      <p:sp>
        <p:nvSpPr>
          <p:cNvPr id="16399" name="Oval 15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47</a:t>
            </a:r>
          </a:p>
        </p:txBody>
      </p:sp>
      <p:sp>
        <p:nvSpPr>
          <p:cNvPr id="16400" name="Oval 16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46</a:t>
            </a:r>
          </a:p>
        </p:txBody>
      </p:sp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45</a:t>
            </a:r>
          </a:p>
        </p:txBody>
      </p:sp>
      <p:sp>
        <p:nvSpPr>
          <p:cNvPr id="16402" name="Oval 18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44</a:t>
            </a:r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43</a:t>
            </a:r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42</a:t>
            </a:r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41</a:t>
            </a:r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40</a:t>
            </a:r>
          </a:p>
        </p:txBody>
      </p:sp>
      <p:sp>
        <p:nvSpPr>
          <p:cNvPr id="16407" name="Oval 23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39</a:t>
            </a:r>
          </a:p>
        </p:txBody>
      </p:sp>
      <p:sp>
        <p:nvSpPr>
          <p:cNvPr id="16408" name="Oval 24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38</a:t>
            </a:r>
          </a:p>
        </p:txBody>
      </p:sp>
      <p:sp>
        <p:nvSpPr>
          <p:cNvPr id="16409" name="Oval 25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37</a:t>
            </a:r>
          </a:p>
        </p:txBody>
      </p:sp>
      <p:sp>
        <p:nvSpPr>
          <p:cNvPr id="16410" name="Oval 26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36</a:t>
            </a:r>
          </a:p>
        </p:txBody>
      </p:sp>
      <p:sp>
        <p:nvSpPr>
          <p:cNvPr id="16411" name="Oval 27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35</a:t>
            </a:r>
          </a:p>
        </p:txBody>
      </p:sp>
      <p:sp>
        <p:nvSpPr>
          <p:cNvPr id="16412" name="Oval 28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34</a:t>
            </a:r>
          </a:p>
        </p:txBody>
      </p:sp>
      <p:sp>
        <p:nvSpPr>
          <p:cNvPr id="16413" name="Oval 29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33</a:t>
            </a:r>
          </a:p>
        </p:txBody>
      </p:sp>
      <p:sp>
        <p:nvSpPr>
          <p:cNvPr id="16414" name="Oval 30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32</a:t>
            </a:r>
          </a:p>
        </p:txBody>
      </p:sp>
      <p:sp>
        <p:nvSpPr>
          <p:cNvPr id="16415" name="Oval 31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31</a:t>
            </a:r>
          </a:p>
        </p:txBody>
      </p:sp>
      <p:sp>
        <p:nvSpPr>
          <p:cNvPr id="16416" name="Oval 32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30</a:t>
            </a:r>
          </a:p>
        </p:txBody>
      </p:sp>
      <p:sp>
        <p:nvSpPr>
          <p:cNvPr id="16417" name="Oval 33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29</a:t>
            </a:r>
          </a:p>
        </p:txBody>
      </p:sp>
      <p:sp>
        <p:nvSpPr>
          <p:cNvPr id="16418" name="Oval 34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28</a:t>
            </a:r>
          </a:p>
        </p:txBody>
      </p:sp>
      <p:sp>
        <p:nvSpPr>
          <p:cNvPr id="16419" name="Oval 35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27</a:t>
            </a:r>
          </a:p>
        </p:txBody>
      </p:sp>
      <p:sp>
        <p:nvSpPr>
          <p:cNvPr id="16420" name="Oval 36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26</a:t>
            </a:r>
          </a:p>
        </p:txBody>
      </p:sp>
      <p:sp>
        <p:nvSpPr>
          <p:cNvPr id="16421" name="Oval 37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25</a:t>
            </a:r>
          </a:p>
        </p:txBody>
      </p:sp>
      <p:sp>
        <p:nvSpPr>
          <p:cNvPr id="16422" name="Oval 38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24</a:t>
            </a:r>
          </a:p>
        </p:txBody>
      </p:sp>
      <p:sp>
        <p:nvSpPr>
          <p:cNvPr id="16423" name="Oval 39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23</a:t>
            </a:r>
          </a:p>
        </p:txBody>
      </p:sp>
      <p:sp>
        <p:nvSpPr>
          <p:cNvPr id="16424" name="Oval 40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22</a:t>
            </a:r>
          </a:p>
        </p:txBody>
      </p:sp>
      <p:sp>
        <p:nvSpPr>
          <p:cNvPr id="16425" name="Oval 41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21</a:t>
            </a:r>
          </a:p>
        </p:txBody>
      </p:sp>
      <p:sp>
        <p:nvSpPr>
          <p:cNvPr id="16426" name="Oval 42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20</a:t>
            </a:r>
          </a:p>
        </p:txBody>
      </p:sp>
      <p:sp>
        <p:nvSpPr>
          <p:cNvPr id="16427" name="Oval 43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19</a:t>
            </a:r>
          </a:p>
        </p:txBody>
      </p:sp>
      <p:sp>
        <p:nvSpPr>
          <p:cNvPr id="16428" name="Oval 44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18</a:t>
            </a:r>
          </a:p>
        </p:txBody>
      </p:sp>
      <p:sp>
        <p:nvSpPr>
          <p:cNvPr id="16429" name="Oval 45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17</a:t>
            </a:r>
          </a:p>
        </p:txBody>
      </p:sp>
      <p:sp>
        <p:nvSpPr>
          <p:cNvPr id="16430" name="Oval 46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16</a:t>
            </a:r>
          </a:p>
        </p:txBody>
      </p:sp>
      <p:sp>
        <p:nvSpPr>
          <p:cNvPr id="16431" name="Oval 47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15</a:t>
            </a:r>
          </a:p>
        </p:txBody>
      </p:sp>
      <p:sp>
        <p:nvSpPr>
          <p:cNvPr id="16432" name="Oval 48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14</a:t>
            </a:r>
          </a:p>
        </p:txBody>
      </p:sp>
      <p:sp>
        <p:nvSpPr>
          <p:cNvPr id="16433" name="Oval 49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13</a:t>
            </a:r>
          </a:p>
        </p:txBody>
      </p:sp>
      <p:sp>
        <p:nvSpPr>
          <p:cNvPr id="16434" name="Oval 50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12</a:t>
            </a:r>
          </a:p>
        </p:txBody>
      </p:sp>
      <p:sp>
        <p:nvSpPr>
          <p:cNvPr id="16435" name="Oval 51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11</a:t>
            </a:r>
          </a:p>
        </p:txBody>
      </p:sp>
      <p:sp>
        <p:nvSpPr>
          <p:cNvPr id="16436" name="Oval 52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10</a:t>
            </a:r>
          </a:p>
        </p:txBody>
      </p:sp>
      <p:sp>
        <p:nvSpPr>
          <p:cNvPr id="16437" name="Oval 53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9</a:t>
            </a:r>
          </a:p>
        </p:txBody>
      </p:sp>
      <p:sp>
        <p:nvSpPr>
          <p:cNvPr id="16438" name="Oval 54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8</a:t>
            </a:r>
          </a:p>
        </p:txBody>
      </p:sp>
      <p:sp>
        <p:nvSpPr>
          <p:cNvPr id="16439" name="Oval 55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7</a:t>
            </a:r>
          </a:p>
        </p:txBody>
      </p:sp>
      <p:sp>
        <p:nvSpPr>
          <p:cNvPr id="16440" name="Oval 56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6</a:t>
            </a:r>
          </a:p>
        </p:txBody>
      </p:sp>
      <p:sp>
        <p:nvSpPr>
          <p:cNvPr id="16441" name="Oval 57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5</a:t>
            </a:r>
          </a:p>
        </p:txBody>
      </p:sp>
      <p:sp>
        <p:nvSpPr>
          <p:cNvPr id="16442" name="Oval 58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4</a:t>
            </a:r>
          </a:p>
        </p:txBody>
      </p:sp>
      <p:sp>
        <p:nvSpPr>
          <p:cNvPr id="16443" name="Oval 59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3</a:t>
            </a:r>
          </a:p>
        </p:txBody>
      </p:sp>
      <p:sp>
        <p:nvSpPr>
          <p:cNvPr id="16444" name="Oval 60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2</a:t>
            </a:r>
          </a:p>
        </p:txBody>
      </p:sp>
      <p:sp>
        <p:nvSpPr>
          <p:cNvPr id="16445" name="Oval 61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1</a:t>
            </a:r>
          </a:p>
        </p:txBody>
      </p:sp>
      <p:sp>
        <p:nvSpPr>
          <p:cNvPr id="16446" name="Oval 62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0</a:t>
            </a:r>
          </a:p>
        </p:txBody>
      </p:sp>
      <p:pic>
        <p:nvPicPr>
          <p:cNvPr id="10303" name="Picture 64" descr="Flower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114670" flipH="1">
            <a:off x="-395288" y="-457200"/>
            <a:ext cx="2300288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4" name="Picture 65" descr="Flower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428340" flipH="1">
            <a:off x="8001000" y="152400"/>
            <a:ext cx="198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54" name="Text Box 70"/>
          <p:cNvSpPr txBox="1">
            <a:spLocks noChangeArrowheads="1"/>
          </p:cNvSpPr>
          <p:nvPr/>
        </p:nvSpPr>
        <p:spPr bwMode="auto">
          <a:xfrm>
            <a:off x="1066800" y="152400"/>
            <a:ext cx="7162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6459" name="imgb" descr="Perse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828800"/>
            <a:ext cx="43434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60" name="Picture 76" descr="DSC020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19050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61" name="Text Box 77"/>
          <p:cNvSpPr txBox="1">
            <a:spLocks noChangeArrowheads="1"/>
          </p:cNvSpPr>
          <p:nvPr/>
        </p:nvSpPr>
        <p:spPr bwMode="auto">
          <a:xfrm>
            <a:off x="457200" y="5105400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1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1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1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2"/>
                                            </p:cond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1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1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10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1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5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8" dur="10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6"/>
                                            </p:cond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6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2" dur="1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0"/>
                                            </p:cond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6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6" dur="10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4"/>
                                            </p:cond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6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0" dur="10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8"/>
                                            </p:cond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4" dur="10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2"/>
                                            </p:cond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8" dur="10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6"/>
                                            </p:cond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2" dur="10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0"/>
                                            </p:cond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6" dur="10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0" dur="10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8"/>
                                            </p:cond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9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4" dur="10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9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8" dur="10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2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2" dur="10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2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6" dur="10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2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0" dur="10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2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4" dur="1000"/>
                                        <p:tgtEl>
                                          <p:spTgt spid="16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2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8" dur="10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2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2" dur="10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2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6" dur="1000"/>
                                        <p:tgtEl>
                                          <p:spTgt spid="16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2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0" dur="1000"/>
                                        <p:tgtEl>
                                          <p:spTgt spid="16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2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4" dur="1000"/>
                                        <p:tgtEl>
                                          <p:spTgt spid="16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2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8" dur="1000"/>
                                        <p:tgtEl>
                                          <p:spTgt spid="16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2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2" dur="1000"/>
                                        <p:tgtEl>
                                          <p:spTgt spid="16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2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6" dur="1000"/>
                                        <p:tgtEl>
                                          <p:spTgt spid="16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2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0" dur="1000"/>
                                        <p:tgtEl>
                                          <p:spTgt spid="16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2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4" dur="1000"/>
                                        <p:tgtEl>
                                          <p:spTgt spid="16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25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8" dur="1000"/>
                                        <p:tgtEl>
                                          <p:spTgt spid="16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26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2" dur="1000"/>
                                        <p:tgtEl>
                                          <p:spTgt spid="16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26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6" dur="1000"/>
                                        <p:tgtEl>
                                          <p:spTgt spid="16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6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6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/>
      <p:bldP spid="16388" grpId="0" animBg="1"/>
      <p:bldP spid="16389" grpId="0" animBg="1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  <p:bldP spid="16396" grpId="0" animBg="1"/>
      <p:bldP spid="16397" grpId="0" animBg="1"/>
      <p:bldP spid="16398" grpId="0" animBg="1"/>
      <p:bldP spid="16399" grpId="0" animBg="1"/>
      <p:bldP spid="16400" grpId="0" animBg="1"/>
      <p:bldP spid="16401" grpId="0" animBg="1"/>
      <p:bldP spid="16402" grpId="0" animBg="1"/>
      <p:bldP spid="16403" grpId="0" animBg="1"/>
      <p:bldP spid="16404" grpId="0" animBg="1"/>
      <p:bldP spid="16405" grpId="0" animBg="1"/>
      <p:bldP spid="16406" grpId="0" animBg="1"/>
      <p:bldP spid="16407" grpId="0" animBg="1"/>
      <p:bldP spid="16408" grpId="0" animBg="1"/>
      <p:bldP spid="16409" grpId="0" animBg="1"/>
      <p:bldP spid="16410" grpId="0" animBg="1"/>
      <p:bldP spid="16411" grpId="0" animBg="1"/>
      <p:bldP spid="16412" grpId="0" animBg="1"/>
      <p:bldP spid="16413" grpId="0" animBg="1"/>
      <p:bldP spid="16414" grpId="0" animBg="1"/>
      <p:bldP spid="16415" grpId="0" animBg="1"/>
      <p:bldP spid="16416" grpId="0" animBg="1"/>
      <p:bldP spid="16417" grpId="0" animBg="1"/>
      <p:bldP spid="16418" grpId="0" animBg="1"/>
      <p:bldP spid="16419" grpId="0" animBg="1"/>
      <p:bldP spid="16420" grpId="0" animBg="1"/>
      <p:bldP spid="16421" grpId="0" animBg="1"/>
      <p:bldP spid="16422" grpId="0" animBg="1"/>
      <p:bldP spid="16423" grpId="0" animBg="1"/>
      <p:bldP spid="16424" grpId="0" animBg="1"/>
      <p:bldP spid="16425" grpId="0" animBg="1"/>
      <p:bldP spid="16426" grpId="0" animBg="1"/>
      <p:bldP spid="16427" grpId="0" animBg="1"/>
      <p:bldP spid="16428" grpId="0" animBg="1"/>
      <p:bldP spid="16429" grpId="0" animBg="1"/>
      <p:bldP spid="16430" grpId="0" animBg="1"/>
      <p:bldP spid="16431" grpId="0" animBg="1"/>
      <p:bldP spid="16432" grpId="0" animBg="1"/>
      <p:bldP spid="16433" grpId="0" animBg="1"/>
      <p:bldP spid="16434" grpId="0" animBg="1"/>
      <p:bldP spid="16435" grpId="0" animBg="1"/>
      <p:bldP spid="16436" grpId="0" animBg="1"/>
      <p:bldP spid="16437" grpId="0" animBg="1"/>
      <p:bldP spid="16438" grpId="0" animBg="1"/>
      <p:bldP spid="16439" grpId="0" animBg="1"/>
      <p:bldP spid="16440" grpId="0" animBg="1"/>
      <p:bldP spid="16441" grpId="0" animBg="1"/>
      <p:bldP spid="16442" grpId="0" animBg="1"/>
      <p:bldP spid="16443" grpId="0" animBg="1"/>
      <p:bldP spid="16444" grpId="0" animBg="1"/>
      <p:bldP spid="16445" grpId="0" animBg="1"/>
      <p:bldP spid="16446" grpId="0" animBg="1"/>
      <p:bldP spid="16454" grpId="0"/>
      <p:bldP spid="164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White marble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627313" y="3789363"/>
            <a:ext cx="4062412" cy="609600"/>
          </a:xfrm>
          <a:prstGeom prst="actionButtonBlank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CC"/>
                </a:solidFill>
              </a:rPr>
              <a:t>TÌM ĐÁP ÁN ĐÚNG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663828" y="441331"/>
            <a:ext cx="3673475" cy="1641475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tx2"/>
              </a:gs>
              <a:gs pos="100000">
                <a:srgbClr val="FFC1E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0000CC"/>
                </a:solidFill>
              </a:rPr>
              <a:t>TRÒ CH</a:t>
            </a:r>
            <a:r>
              <a:rPr lang="vi-VN" sz="3200" dirty="0">
                <a:solidFill>
                  <a:srgbClr val="0000CC"/>
                </a:solidFill>
              </a:rPr>
              <a:t>Ơ</a:t>
            </a:r>
            <a:r>
              <a:rPr lang="en-US" sz="3200" dirty="0">
                <a:solidFill>
                  <a:srgbClr val="0000CC"/>
                </a:solidFill>
              </a:rPr>
              <a:t>I</a:t>
            </a:r>
          </a:p>
        </p:txBody>
      </p:sp>
      <p:sp>
        <p:nvSpPr>
          <p:cNvPr id="1229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6" y="6165850"/>
            <a:ext cx="431800" cy="32385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31803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55650" y="1089031"/>
            <a:ext cx="7867650" cy="40989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AutoShape 4">
            <a:hlinkClick r:id="rId5" action="ppaction://hlinksldjump" highlightClick="1">
              <a:snd r:embed="rId6" name="chimes.wav"/>
            </a:hlinkClick>
          </p:cNvPr>
          <p:cNvSpPr>
            <a:spLocks noChangeArrowheads="1"/>
          </p:cNvSpPr>
          <p:nvPr/>
        </p:nvSpPr>
        <p:spPr bwMode="auto">
          <a:xfrm>
            <a:off x="8054975" y="5935669"/>
            <a:ext cx="522288" cy="465137"/>
          </a:xfrm>
          <a:prstGeom prst="actionButtonMovie">
            <a:avLst/>
          </a:prstGeom>
          <a:gradFill rotWithShape="1">
            <a:gsLst>
              <a:gs pos="0">
                <a:schemeClr val="bg1"/>
              </a:gs>
              <a:gs pos="100000">
                <a:srgbClr val="FFC1E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55650" y="1628775"/>
            <a:ext cx="7848600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Câu1: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600" b="1" i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/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” ở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endParaRPr lang="en-US" sz="4100" b="1" i="1" dirty="0">
              <a:solidFill>
                <a:srgbClr val="FF3300"/>
              </a:solidFill>
            </a:endParaRP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3924303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393224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3924303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3924303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3914776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>
            <a:off x="3933825" y="5476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>
            <a:off x="3906840" y="54689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3914776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20496" name="AutoShape 16"/>
          <p:cNvSpPr>
            <a:spLocks noChangeArrowheads="1"/>
          </p:cNvSpPr>
          <p:nvPr/>
        </p:nvSpPr>
        <p:spPr bwMode="auto">
          <a:xfrm>
            <a:off x="3935416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3922713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943100" y="2457450"/>
            <a:ext cx="4876800" cy="1981200"/>
            <a:chOff x="912" y="2592"/>
            <a:chExt cx="3072" cy="960"/>
          </a:xfrm>
        </p:grpSpPr>
        <p:sp>
          <p:nvSpPr>
            <p:cNvPr id="13331" name="Oval 21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Arial"/>
                  <a:cs typeface="Arial"/>
                </a:rPr>
                <a:t>Hết giờ</a:t>
              </a:r>
            </a:p>
          </p:txBody>
        </p:sp>
      </p:grpSp>
      <p:pic>
        <p:nvPicPr>
          <p:cNvPr id="13330" name="Picture 23" descr="Book-03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3" y="8001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animBg="1"/>
      <p:bldP spid="20488" grpId="0" animBg="1"/>
      <p:bldP spid="20489" grpId="0" animBg="1"/>
      <p:bldP spid="20491" grpId="0" animBg="1"/>
      <p:bldP spid="20492" grpId="0" animBg="1"/>
      <p:bldP spid="20493" grpId="0" animBg="1"/>
      <p:bldP spid="20494" grpId="0" animBg="1"/>
      <p:bldP spid="20495" grpId="0" animBg="1"/>
      <p:bldP spid="20496" grpId="0" animBg="1"/>
      <p:bldP spid="204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31803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84213" y="584206"/>
            <a:ext cx="7867650" cy="40989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AutoShape 4">
            <a:hlinkClick r:id="rId5" action="ppaction://hlinksldjump" highlightClick="1">
              <a:snd r:embed="rId6" name="chimes.wav"/>
            </a:hlinkClick>
          </p:cNvPr>
          <p:cNvSpPr>
            <a:spLocks noChangeArrowheads="1"/>
          </p:cNvSpPr>
          <p:nvPr/>
        </p:nvSpPr>
        <p:spPr bwMode="auto">
          <a:xfrm>
            <a:off x="8054975" y="5935669"/>
            <a:ext cx="522288" cy="465137"/>
          </a:xfrm>
          <a:prstGeom prst="actionButtonMovie">
            <a:avLst/>
          </a:prstGeom>
          <a:gradFill rotWithShape="1">
            <a:gsLst>
              <a:gs pos="0">
                <a:schemeClr val="bg1"/>
              </a:gs>
              <a:gs pos="100000">
                <a:srgbClr val="FFC1E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62000" y="1052512"/>
            <a:ext cx="7772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600" b="1" i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/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b.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3924303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393224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3924303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3924303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3914776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3933825" y="5476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3906840" y="54689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21519" name="AutoShape 15"/>
          <p:cNvSpPr>
            <a:spLocks noChangeArrowheads="1"/>
          </p:cNvSpPr>
          <p:nvPr/>
        </p:nvSpPr>
        <p:spPr bwMode="auto">
          <a:xfrm>
            <a:off x="3914776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3935416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1521" name="AutoShape 17"/>
          <p:cNvSpPr>
            <a:spLocks noChangeArrowheads="1"/>
          </p:cNvSpPr>
          <p:nvPr/>
        </p:nvSpPr>
        <p:spPr bwMode="auto">
          <a:xfrm>
            <a:off x="3922713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411413" y="1952625"/>
            <a:ext cx="4876800" cy="1981200"/>
            <a:chOff x="912" y="2592"/>
            <a:chExt cx="3072" cy="960"/>
          </a:xfrm>
        </p:grpSpPr>
        <p:sp>
          <p:nvSpPr>
            <p:cNvPr id="14355" name="Oval 21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Arial"/>
                  <a:cs typeface="Arial"/>
                </a:rPr>
                <a:t>Hết giờ</a:t>
              </a:r>
            </a:p>
          </p:txBody>
        </p:sp>
      </p:grpSp>
      <p:pic>
        <p:nvPicPr>
          <p:cNvPr id="14354" name="Picture 23" descr="Book-03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3" y="8001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2151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  <p:bldP spid="21512" grpId="0" animBg="1"/>
      <p:bldP spid="21513" grpId="0" animBg="1"/>
      <p:bldP spid="21514" grpId="0" animBg="1"/>
      <p:bldP spid="21515" grpId="0" animBg="1"/>
      <p:bldP spid="21516" grpId="0" animBg="1"/>
      <p:bldP spid="21517" grpId="0" animBg="1"/>
      <p:bldP spid="21518" grpId="0" animBg="1"/>
      <p:bldP spid="21519" grpId="0" animBg="1"/>
      <p:bldP spid="21520" grpId="0" animBg="1"/>
      <p:bldP spid="215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31803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36588" y="1339856"/>
            <a:ext cx="7867650" cy="40989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15364" name="AutoShape 4">
            <a:hlinkClick r:id="rId5" action="ppaction://hlinksldjump" highlightClick="1">
              <a:snd r:embed="rId6" name="chimes.wav"/>
            </a:hlinkClick>
          </p:cNvPr>
          <p:cNvSpPr>
            <a:spLocks noChangeArrowheads="1"/>
          </p:cNvSpPr>
          <p:nvPr/>
        </p:nvSpPr>
        <p:spPr bwMode="auto">
          <a:xfrm>
            <a:off x="8054975" y="5935669"/>
            <a:ext cx="522288" cy="465137"/>
          </a:xfrm>
          <a:prstGeom prst="actionButtonMovie">
            <a:avLst/>
          </a:prstGeom>
          <a:gradFill rotWithShape="1">
            <a:gsLst>
              <a:gs pos="0">
                <a:schemeClr val="bg1"/>
              </a:gs>
              <a:gs pos="100000">
                <a:srgbClr val="FFC1E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47703" y="1412875"/>
            <a:ext cx="7848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00100" lvl="1" indent="-342900"/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00100" lvl="1" indent="-342900"/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00100" lvl="1" indent="-342900"/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ũa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3924303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393224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3924303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3924303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3914776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3933825" y="5476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3906840" y="54689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3914776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3935416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3922713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016125" y="2420938"/>
            <a:ext cx="4876800" cy="1981200"/>
            <a:chOff x="912" y="2592"/>
            <a:chExt cx="3072" cy="960"/>
          </a:xfrm>
        </p:grpSpPr>
        <p:sp>
          <p:nvSpPr>
            <p:cNvPr id="15379" name="Oval 21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Arial"/>
                  <a:cs typeface="Arial"/>
                </a:rPr>
                <a:t>Hết giờ</a:t>
              </a:r>
            </a:p>
          </p:txBody>
        </p:sp>
      </p:grpSp>
      <p:pic>
        <p:nvPicPr>
          <p:cNvPr id="15378" name="Picture 23" descr="Book-03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3" y="8001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2253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  <p:bldP spid="22536" grpId="0" animBg="1"/>
      <p:bldP spid="22537" grpId="0" animBg="1"/>
      <p:bldP spid="22538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44" grpId="0" animBg="1"/>
      <p:bldP spid="225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31803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36588" y="1339856"/>
            <a:ext cx="7910512" cy="40989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4">
            <a:hlinkClick r:id="rId5" action="ppaction://hlinksldjump" highlightClick="1">
              <a:snd r:embed="rId6" name="chimes.wav"/>
            </a:hlinkClick>
          </p:cNvPr>
          <p:cNvSpPr>
            <a:spLocks noChangeArrowheads="1"/>
          </p:cNvSpPr>
          <p:nvPr/>
        </p:nvSpPr>
        <p:spPr bwMode="auto">
          <a:xfrm>
            <a:off x="8054975" y="5935669"/>
            <a:ext cx="522288" cy="465137"/>
          </a:xfrm>
          <a:prstGeom prst="actionButtonMovie">
            <a:avLst/>
          </a:prstGeom>
          <a:gradFill rotWithShape="1">
            <a:gsLst>
              <a:gs pos="0">
                <a:schemeClr val="bg1"/>
              </a:gs>
              <a:gs pos="100000">
                <a:srgbClr val="FFC1E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11188" y="1557338"/>
            <a:ext cx="81851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b="1" i="1" dirty="0"/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4: 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rằm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600" b="1" i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600" b="1" i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solidFill>
                <a:srgbClr val="0F00D8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ctr"/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indent="-342900" algn="ctr"/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b.Tr</a:t>
            </a:r>
            <a:r>
              <a:rPr lang="vi-VN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endParaRPr lang="en-US" sz="36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c.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méo</a:t>
            </a:r>
            <a:endParaRPr lang="en-US" sz="36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6" descr="analyzing_computer_tv_head_md_w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27991" y="368306"/>
            <a:ext cx="6286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3924303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393224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3924303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3924303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3914776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3933825" y="5476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3906840" y="54689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23567" name="AutoShape 15"/>
          <p:cNvSpPr>
            <a:spLocks noChangeArrowheads="1"/>
          </p:cNvSpPr>
          <p:nvPr/>
        </p:nvSpPr>
        <p:spPr bwMode="auto">
          <a:xfrm>
            <a:off x="3914776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3935416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3922713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pic>
        <p:nvPicPr>
          <p:cNvPr id="16402" name="Picture 18" descr="Tàng-Tàng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00675" y="5624513"/>
            <a:ext cx="14097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19" descr="3d butterfly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1188" y="441331"/>
            <a:ext cx="800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232025" y="2673350"/>
            <a:ext cx="4876800" cy="1981200"/>
            <a:chOff x="912" y="2592"/>
            <a:chExt cx="3072" cy="960"/>
          </a:xfrm>
        </p:grpSpPr>
        <p:sp>
          <p:nvSpPr>
            <p:cNvPr id="16406" name="Oval 21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Arial"/>
                  <a:cs typeface="Arial"/>
                </a:rPr>
                <a:t>Hết giờ</a:t>
              </a:r>
            </a:p>
          </p:txBody>
        </p:sp>
      </p:grpSp>
      <p:pic>
        <p:nvPicPr>
          <p:cNvPr id="16405" name="Picture 23" descr="Book-03-june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9753" y="8001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2355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P spid="23560" grpId="0" animBg="1"/>
      <p:bldP spid="23561" grpId="0" animBg="1"/>
      <p:bldP spid="23562" grpId="0" animBg="1"/>
      <p:bldP spid="23563" grpId="0" animBg="1"/>
      <p:bldP spid="23564" grpId="0" animBg="1"/>
      <p:bldP spid="23565" grpId="0" animBg="1"/>
      <p:bldP spid="23566" grpId="0" animBg="1"/>
      <p:bldP spid="23567" grpId="0" animBg="1"/>
      <p:bldP spid="23568" grpId="0" animBg="1"/>
      <p:bldP spid="235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31803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36588" y="1339856"/>
            <a:ext cx="7867650" cy="40989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AutoShape 4">
            <a:hlinkClick r:id="rId5" action="ppaction://hlinksldjump" highlightClick="1">
              <a:snd r:embed="rId6" name="chimes.wav"/>
            </a:hlinkClick>
          </p:cNvPr>
          <p:cNvSpPr>
            <a:spLocks noChangeArrowheads="1"/>
          </p:cNvSpPr>
          <p:nvPr/>
        </p:nvSpPr>
        <p:spPr bwMode="auto">
          <a:xfrm>
            <a:off x="8054975" y="5935669"/>
            <a:ext cx="522288" cy="465137"/>
          </a:xfrm>
          <a:prstGeom prst="actionButtonMovie">
            <a:avLst/>
          </a:prstGeom>
          <a:gradFill rotWithShape="1">
            <a:gsLst>
              <a:gs pos="0">
                <a:schemeClr val="bg1"/>
              </a:gs>
              <a:gs pos="100000">
                <a:srgbClr val="FFC1E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27088" y="1341439"/>
            <a:ext cx="73596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ỡi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................</a:t>
            </a:r>
          </a:p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3600" b="1" i="1" dirty="0" err="1">
                <a:solidFill>
                  <a:srgbClr val="0F00D8"/>
                </a:solidFill>
                <a:latin typeface="Times New Roman" pitchFamily="18" charset="0"/>
                <a:cs typeface="Times New Roman" pitchFamily="18" charset="0"/>
              </a:rPr>
              <a:t>Khau</a:t>
            </a:r>
            <a:r>
              <a:rPr lang="en-US" sz="3600" b="1" i="1" dirty="0">
                <a:solidFill>
                  <a:srgbClr val="0F00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F00D8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3600" b="1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>
                <a:solidFill>
                  <a:srgbClr val="0F00D8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F00D8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i="1" dirty="0" err="1">
                <a:solidFill>
                  <a:srgbClr val="0F00D8"/>
                </a:solidFill>
                <a:latin typeface="Times New Roman" pitchFamily="18" charset="0"/>
                <a:cs typeface="Times New Roman" pitchFamily="18" charset="0"/>
              </a:rPr>
              <a:t>ỡi</a:t>
            </a:r>
            <a:r>
              <a:rPr lang="en-US" sz="3600" b="1" i="1" dirty="0">
                <a:solidFill>
                  <a:srgbClr val="0F00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F00D8"/>
                </a:solidFill>
                <a:latin typeface="Times New Roman" pitchFamily="18" charset="0"/>
                <a:cs typeface="Times New Roman" pitchFamily="18" charset="0"/>
              </a:rPr>
              <a:t>liềm</a:t>
            </a:r>
            <a:r>
              <a:rPr lang="en-US" sz="3600" b="1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i="1" dirty="0">
                <a:solidFill>
                  <a:srgbClr val="0F00D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err="1">
                <a:solidFill>
                  <a:srgbClr val="0F00D8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i="1" dirty="0">
                <a:solidFill>
                  <a:srgbClr val="0F00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F00D8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600" b="1" i="1" dirty="0">
                <a:solidFill>
                  <a:srgbClr val="0F00D8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3924303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393224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3924303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3924303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3914776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3933825" y="5476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3906840" y="54689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>
            <a:off x="3914776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24592" name="AutoShape 16"/>
          <p:cNvSpPr>
            <a:spLocks noChangeArrowheads="1"/>
          </p:cNvSpPr>
          <p:nvPr/>
        </p:nvSpPr>
        <p:spPr bwMode="auto">
          <a:xfrm>
            <a:off x="3935416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4593" name="AutoShape 17"/>
          <p:cNvSpPr>
            <a:spLocks noChangeArrowheads="1"/>
          </p:cNvSpPr>
          <p:nvPr/>
        </p:nvSpPr>
        <p:spPr bwMode="auto">
          <a:xfrm>
            <a:off x="3922713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232025" y="1916113"/>
            <a:ext cx="4876800" cy="1981200"/>
            <a:chOff x="912" y="2592"/>
            <a:chExt cx="3072" cy="960"/>
          </a:xfrm>
        </p:grpSpPr>
        <p:sp>
          <p:nvSpPr>
            <p:cNvPr id="17427" name="Oval 21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Arial"/>
                  <a:cs typeface="Arial"/>
                </a:rPr>
                <a:t>Hết</a:t>
              </a:r>
              <a:r>
                <a:rPr lang="en-US" sz="3600" b="1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Arial"/>
                  <a:cs typeface="Arial"/>
                </a:rPr>
                <a:t> </a:t>
              </a:r>
              <a:r>
                <a:rPr lang="en-US" sz="360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Arial"/>
                  <a:cs typeface="Arial"/>
                </a:rPr>
                <a:t>giờ</a:t>
              </a:r>
              <a:endPara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7426" name="Picture 23" descr="Book-03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3" y="8001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2458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  <p:bldP spid="24584" grpId="0" animBg="1"/>
      <p:bldP spid="24585" grpId="0" animBg="1"/>
      <p:bldP spid="24586" grpId="0" animBg="1"/>
      <p:bldP spid="24587" grpId="0" animBg="1"/>
      <p:bldP spid="24588" grpId="0" animBg="1"/>
      <p:bldP spid="24589" grpId="0" animBg="1"/>
      <p:bldP spid="24590" grpId="0" animBg="1"/>
      <p:bldP spid="24591" grpId="0" animBg="1"/>
      <p:bldP spid="24592" grpId="0" animBg="1"/>
      <p:bldP spid="245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11200" y="1335088"/>
            <a:ext cx="7867650" cy="3890962"/>
          </a:xfrm>
          <a:prstGeom prst="rect">
            <a:avLst/>
          </a:prstGeom>
          <a:gradFill rotWithShape="1">
            <a:gsLst>
              <a:gs pos="0">
                <a:srgbClr val="FFC1E0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AutoShape 3">
            <a:hlinkClick r:id="rId2" action="ppaction://hlinksldjump" highlightClick="1">
              <a:snd r:embed="rId3" name="camera.wav"/>
            </a:hlinkClick>
          </p:cNvPr>
          <p:cNvSpPr>
            <a:spLocks noChangeArrowheads="1"/>
          </p:cNvSpPr>
          <p:nvPr/>
        </p:nvSpPr>
        <p:spPr bwMode="auto">
          <a:xfrm>
            <a:off x="8016878" y="5586419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357188" y="246069"/>
            <a:ext cx="8496300" cy="6118225"/>
            <a:chOff x="0" y="192"/>
            <a:chExt cx="5760" cy="3936"/>
          </a:xfrm>
        </p:grpSpPr>
        <p:grpSp>
          <p:nvGrpSpPr>
            <p:cNvPr id="18444" name="Group 5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8447" name="Picture 6" descr="n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8" name="Picture 7" descr="n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445" name="Picture 8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6" name="Picture 9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7" name="Group 10"/>
          <p:cNvGrpSpPr>
            <a:grpSpLocks/>
          </p:cNvGrpSpPr>
          <p:nvPr/>
        </p:nvGrpSpPr>
        <p:grpSpPr bwMode="auto">
          <a:xfrm>
            <a:off x="458788" y="392118"/>
            <a:ext cx="8496300" cy="6118225"/>
            <a:chOff x="0" y="192"/>
            <a:chExt cx="5760" cy="3936"/>
          </a:xfrm>
        </p:grpSpPr>
        <p:grpSp>
          <p:nvGrpSpPr>
            <p:cNvPr id="18439" name="Group 11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8442" name="Picture 12" descr="n3"/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3" name="Picture 13" descr="n3"/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440" name="Picture 14" descr="n3"/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15" descr="n3"/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8" name="Text Box 16"/>
          <p:cNvSpPr txBox="1">
            <a:spLocks noChangeArrowheads="1"/>
          </p:cNvSpPr>
          <p:nvPr/>
        </p:nvSpPr>
        <p:spPr bwMode="auto">
          <a:xfrm>
            <a:off x="762000" y="1341438"/>
            <a:ext cx="78486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” ở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11200" y="1374781"/>
            <a:ext cx="7867650" cy="3890963"/>
          </a:xfrm>
          <a:prstGeom prst="rect">
            <a:avLst/>
          </a:prstGeom>
          <a:gradFill rotWithShape="1">
            <a:gsLst>
              <a:gs pos="0">
                <a:srgbClr val="FFC1E0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AutoShape 3">
            <a:hlinkClick r:id="rId2" action="ppaction://hlinksldjump" highlightClick="1">
              <a:snd r:embed="rId3" name="camera.wav"/>
            </a:hlinkClick>
          </p:cNvPr>
          <p:cNvSpPr>
            <a:spLocks noChangeArrowheads="1"/>
          </p:cNvSpPr>
          <p:nvPr/>
        </p:nvSpPr>
        <p:spPr bwMode="auto">
          <a:xfrm>
            <a:off x="8016878" y="5586419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357188" y="246069"/>
            <a:ext cx="8496300" cy="6118225"/>
            <a:chOff x="0" y="192"/>
            <a:chExt cx="5760" cy="3936"/>
          </a:xfrm>
        </p:grpSpPr>
        <p:grpSp>
          <p:nvGrpSpPr>
            <p:cNvPr id="19468" name="Group 5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9471" name="Picture 6" descr="n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2" name="Picture 7" descr="n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9469" name="Picture 8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0" name="Picture 9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61" name="Group 10"/>
          <p:cNvGrpSpPr>
            <a:grpSpLocks/>
          </p:cNvGrpSpPr>
          <p:nvPr/>
        </p:nvGrpSpPr>
        <p:grpSpPr bwMode="auto">
          <a:xfrm>
            <a:off x="458788" y="392118"/>
            <a:ext cx="8496300" cy="6118225"/>
            <a:chOff x="0" y="192"/>
            <a:chExt cx="5760" cy="3936"/>
          </a:xfrm>
        </p:grpSpPr>
        <p:grpSp>
          <p:nvGrpSpPr>
            <p:cNvPr id="19463" name="Group 11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9466" name="Picture 12" descr="n3"/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67" name="Picture 13" descr="n3"/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9464" name="Picture 14" descr="n3"/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5" name="Picture 15" descr="n3"/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2" name="Text Box 16"/>
          <p:cNvSpPr txBox="1">
            <a:spLocks noChangeArrowheads="1"/>
          </p:cNvSpPr>
          <p:nvPr/>
        </p:nvSpPr>
        <p:spPr bwMode="auto">
          <a:xfrm>
            <a:off x="827091" y="1412878"/>
            <a:ext cx="72866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0F00D8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0F00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F00D8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solidFill>
                  <a:srgbClr val="0F00D8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i="1" dirty="0">
                <a:solidFill>
                  <a:srgbClr val="0F00D8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H:\anh tai lieu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7162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8"/>
          <p:cNvSpPr>
            <a:spLocks noChangeArrowheads="1" noChangeShapeType="1" noTextEdit="1"/>
          </p:cNvSpPr>
          <p:nvPr/>
        </p:nvSpPr>
        <p:spPr bwMode="auto">
          <a:xfrm>
            <a:off x="3686178" y="685800"/>
            <a:ext cx="33242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28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228600" y="1608140"/>
            <a:ext cx="1600200" cy="452431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 smtClean="0">
                <a:solidFill>
                  <a:srgbClr val="FF00FF"/>
                </a:solidFill>
                <a:latin typeface="Times New Roman" pitchFamily="18" charset="0"/>
              </a:rPr>
              <a:t>Nêu cách xác </a:t>
            </a:r>
            <a:r>
              <a:rPr lang="vi-VN" altLang="en-US" sz="3200" b="1" smtClean="0">
                <a:solidFill>
                  <a:srgbClr val="FF00FF"/>
                </a:solidFill>
                <a:latin typeface="Times New Roman" pitchFamily="18" charset="0"/>
              </a:rPr>
              <a:t>định</a:t>
            </a:r>
            <a:r>
              <a:rPr lang="en-US" altLang="en-US" sz="3200" b="1" smtClean="0">
                <a:solidFill>
                  <a:srgbClr val="FF00FF"/>
                </a:solidFill>
                <a:latin typeface="Times New Roman" pitchFamily="18" charset="0"/>
              </a:rPr>
              <a:t> ph</a:t>
            </a:r>
            <a:r>
              <a:rPr lang="vi-VN" altLang="en-US" sz="3200" b="1" smtClean="0">
                <a:solidFill>
                  <a:srgbClr val="FF00FF"/>
                </a:solidFill>
                <a:latin typeface="Times New Roman" pitchFamily="18" charset="0"/>
              </a:rPr>
              <a:t>ươ</a:t>
            </a:r>
            <a:r>
              <a:rPr lang="en-US" altLang="en-US" sz="3200" b="1" smtClean="0">
                <a:solidFill>
                  <a:srgbClr val="FF00FF"/>
                </a:solidFill>
                <a:latin typeface="Times New Roman" pitchFamily="18" charset="0"/>
              </a:rPr>
              <a:t>ng h</a:t>
            </a:r>
            <a:r>
              <a:rPr lang="vi-VN" altLang="en-US" sz="3200" b="1" smtClean="0">
                <a:solidFill>
                  <a:srgbClr val="FF00FF"/>
                </a:solidFill>
                <a:latin typeface="Times New Roman" pitchFamily="18" charset="0"/>
              </a:rPr>
              <a:t>ướng</a:t>
            </a:r>
            <a:r>
              <a:rPr lang="en-US" altLang="en-US" sz="3200" b="1" smtClean="0">
                <a:solidFill>
                  <a:srgbClr val="FF00FF"/>
                </a:solidFill>
                <a:latin typeface="Times New Roman" pitchFamily="18" charset="0"/>
              </a:rPr>
              <a:t> bằng mặt trời?</a:t>
            </a:r>
          </a:p>
        </p:txBody>
      </p:sp>
    </p:spTree>
    <p:extLst>
      <p:ext uri="{BB962C8B-B14F-4D97-AF65-F5344CB8AC3E}">
        <p14:creationId xmlns:p14="http://schemas.microsoft.com/office/powerpoint/2010/main" val="60534569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11200" y="1320806"/>
            <a:ext cx="7867650" cy="3890963"/>
          </a:xfrm>
          <a:prstGeom prst="rect">
            <a:avLst/>
          </a:prstGeom>
          <a:gradFill rotWithShape="1">
            <a:gsLst>
              <a:gs pos="0">
                <a:srgbClr val="FFC1E0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AutoShape 3">
            <a:hlinkClick r:id="rId2" action="ppaction://hlinksldjump" highlightClick="1">
              <a:snd r:embed="rId3" name="camera.wav"/>
            </a:hlinkClick>
          </p:cNvPr>
          <p:cNvSpPr>
            <a:spLocks noChangeArrowheads="1"/>
          </p:cNvSpPr>
          <p:nvPr/>
        </p:nvSpPr>
        <p:spPr bwMode="auto">
          <a:xfrm>
            <a:off x="8016878" y="5586419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357188" y="246069"/>
            <a:ext cx="8496300" cy="6118225"/>
            <a:chOff x="0" y="192"/>
            <a:chExt cx="5760" cy="3936"/>
          </a:xfrm>
        </p:grpSpPr>
        <p:grpSp>
          <p:nvGrpSpPr>
            <p:cNvPr id="20492" name="Group 5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0495" name="Picture 6" descr="n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6" name="Picture 7" descr="n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493" name="Picture 8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4" name="Picture 9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5" name="Group 10"/>
          <p:cNvGrpSpPr>
            <a:grpSpLocks/>
          </p:cNvGrpSpPr>
          <p:nvPr/>
        </p:nvGrpSpPr>
        <p:grpSpPr bwMode="auto">
          <a:xfrm>
            <a:off x="458788" y="392118"/>
            <a:ext cx="8496300" cy="6118225"/>
            <a:chOff x="0" y="192"/>
            <a:chExt cx="5760" cy="3936"/>
          </a:xfrm>
        </p:grpSpPr>
        <p:grpSp>
          <p:nvGrpSpPr>
            <p:cNvPr id="20487" name="Group 11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0490" name="Picture 12" descr="n3"/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1" name="Picture 13" descr="n3"/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488" name="Picture 14" descr="n3"/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15" descr="n3"/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6" name="Text Box 16"/>
          <p:cNvSpPr txBox="1">
            <a:spLocks noChangeArrowheads="1"/>
          </p:cNvSpPr>
          <p:nvPr/>
        </p:nvSpPr>
        <p:spPr bwMode="auto">
          <a:xfrm>
            <a:off x="1066803" y="2286006"/>
            <a:ext cx="728662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i="1" dirty="0"/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96913" y="1263656"/>
            <a:ext cx="7867650" cy="3890963"/>
          </a:xfrm>
          <a:prstGeom prst="rect">
            <a:avLst/>
          </a:prstGeom>
          <a:gradFill rotWithShape="1">
            <a:gsLst>
              <a:gs pos="0">
                <a:srgbClr val="FFC1E0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AutoShape 3">
            <a:hlinkClick r:id="rId2" action="ppaction://hlinksldjump" highlightClick="1">
              <a:snd r:embed="rId3" name="camera.wav"/>
            </a:hlinkClick>
          </p:cNvPr>
          <p:cNvSpPr>
            <a:spLocks noChangeArrowheads="1"/>
          </p:cNvSpPr>
          <p:nvPr/>
        </p:nvSpPr>
        <p:spPr bwMode="auto">
          <a:xfrm>
            <a:off x="8016878" y="5586419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357188" y="246069"/>
            <a:ext cx="8496300" cy="6118225"/>
            <a:chOff x="0" y="192"/>
            <a:chExt cx="5760" cy="3936"/>
          </a:xfrm>
        </p:grpSpPr>
        <p:grpSp>
          <p:nvGrpSpPr>
            <p:cNvPr id="21516" name="Group 5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1519" name="Picture 6" descr="n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0" name="Picture 7" descr="n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517" name="Picture 8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8" name="Picture 9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9" name="Group 10"/>
          <p:cNvGrpSpPr>
            <a:grpSpLocks/>
          </p:cNvGrpSpPr>
          <p:nvPr/>
        </p:nvGrpSpPr>
        <p:grpSpPr bwMode="auto">
          <a:xfrm>
            <a:off x="458788" y="392118"/>
            <a:ext cx="8496300" cy="6118225"/>
            <a:chOff x="0" y="192"/>
            <a:chExt cx="5760" cy="3936"/>
          </a:xfrm>
        </p:grpSpPr>
        <p:grpSp>
          <p:nvGrpSpPr>
            <p:cNvPr id="21511" name="Group 11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1514" name="Picture 12" descr="n3"/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15" name="Picture 13" descr="n3"/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512" name="Picture 14" descr="n3"/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3" name="Picture 15" descr="n3"/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10" name="Text Box 16"/>
          <p:cNvSpPr txBox="1">
            <a:spLocks noChangeArrowheads="1"/>
          </p:cNvSpPr>
          <p:nvPr/>
        </p:nvSpPr>
        <p:spPr bwMode="auto">
          <a:xfrm>
            <a:off x="1016003" y="2684469"/>
            <a:ext cx="7286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11200" y="1320806"/>
            <a:ext cx="7867650" cy="3890963"/>
          </a:xfrm>
          <a:prstGeom prst="rect">
            <a:avLst/>
          </a:prstGeom>
          <a:gradFill rotWithShape="1">
            <a:gsLst>
              <a:gs pos="0">
                <a:srgbClr val="FFC1E0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AutoShape 3">
            <a:hlinkClick r:id="rId2" action="ppaction://hlinksldjump" highlightClick="1">
              <a:snd r:embed="rId3" name="camera.wav"/>
            </a:hlinkClick>
          </p:cNvPr>
          <p:cNvSpPr>
            <a:spLocks noChangeArrowheads="1"/>
          </p:cNvSpPr>
          <p:nvPr/>
        </p:nvSpPr>
        <p:spPr bwMode="auto">
          <a:xfrm>
            <a:off x="8016878" y="5586419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357188" y="246069"/>
            <a:ext cx="8496300" cy="6118225"/>
            <a:chOff x="0" y="192"/>
            <a:chExt cx="5760" cy="3936"/>
          </a:xfrm>
        </p:grpSpPr>
        <p:grpSp>
          <p:nvGrpSpPr>
            <p:cNvPr id="22540" name="Group 5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2543" name="Picture 6" descr="n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44" name="Picture 7" descr="n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541" name="Picture 8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2" name="Picture 9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3" name="Group 10"/>
          <p:cNvGrpSpPr>
            <a:grpSpLocks/>
          </p:cNvGrpSpPr>
          <p:nvPr/>
        </p:nvGrpSpPr>
        <p:grpSpPr bwMode="auto">
          <a:xfrm>
            <a:off x="458788" y="392118"/>
            <a:ext cx="8496300" cy="6118225"/>
            <a:chOff x="0" y="192"/>
            <a:chExt cx="5760" cy="3936"/>
          </a:xfrm>
        </p:grpSpPr>
        <p:grpSp>
          <p:nvGrpSpPr>
            <p:cNvPr id="22535" name="Group 11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2538" name="Picture 12" descr="n3"/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9" name="Picture 13" descr="n3"/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536" name="Picture 14" descr="n3"/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15" descr="n3"/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4" name="Text Box 16"/>
          <p:cNvSpPr txBox="1">
            <a:spLocks noChangeArrowheads="1"/>
          </p:cNvSpPr>
          <p:nvPr/>
        </p:nvSpPr>
        <p:spPr bwMode="auto">
          <a:xfrm>
            <a:off x="1008066" y="2565400"/>
            <a:ext cx="71262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3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-7448550" y="6278569"/>
            <a:ext cx="15449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sz="3200"/>
          </a:p>
        </p:txBody>
      </p:sp>
      <p:pic>
        <p:nvPicPr>
          <p:cNvPr id="23555" name="Picture 3" descr="00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400800"/>
          </a:xfrm>
          <a:noFill/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143000" y="1752600"/>
            <a:ext cx="71326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7200" b="1" i="1">
                <a:solidFill>
                  <a:srgbClr val="FFFF00"/>
                </a:solidFill>
              </a:rPr>
              <a:t>Xin chào tạm biệt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7200" b="1" i="1">
                <a:solidFill>
                  <a:srgbClr val="FFFF00"/>
                </a:solidFill>
              </a:rPr>
              <a:t>Hẹn gặp lại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0" y="6111881"/>
            <a:ext cx="9144000" cy="7461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rgbClr val="000076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-23293388" y="6092825"/>
            <a:ext cx="2599372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Xin chân thành cảm </a:t>
            </a:r>
            <a:r>
              <a:rPr lang="vi-VN" sz="3200">
                <a:solidFill>
                  <a:schemeClr val="bg1"/>
                </a:solidFill>
              </a:rPr>
              <a:t>ơ</a:t>
            </a:r>
            <a:r>
              <a:rPr lang="en-US" sz="3200">
                <a:solidFill>
                  <a:schemeClr val="bg1"/>
                </a:solidFill>
              </a:rPr>
              <a:t>n và kính chúc sức khoẻ các thầy giáo cô giáo, cùng toàn thể các em học sinh !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1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1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2209800" y="471488"/>
            <a:ext cx="411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smtClean="0">
                <a:solidFill>
                  <a:prstClr val="black"/>
                </a:solidFill>
                <a:latin typeface="Times New Roman" pitchFamily="18" charset="0"/>
              </a:rPr>
              <a:t>Xác định phương hướng</a:t>
            </a:r>
          </a:p>
        </p:txBody>
      </p:sp>
      <p:pic>
        <p:nvPicPr>
          <p:cNvPr id="10249" name="Picture 4" descr="tauhang6500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839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7"/>
          <p:cNvSpPr txBox="1">
            <a:spLocks noChangeArrowheads="1"/>
          </p:cNvSpPr>
          <p:nvPr/>
        </p:nvSpPr>
        <p:spPr bwMode="auto">
          <a:xfrm>
            <a:off x="304800" y="3429000"/>
            <a:ext cx="1905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3922716" y="1614488"/>
            <a:ext cx="4206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smtClean="0">
                <a:solidFill>
                  <a:srgbClr val="FF0000"/>
                </a:solidFill>
                <a:latin typeface=".VnTime" pitchFamily="34" charset="0"/>
              </a:rPr>
              <a:t>?</a:t>
            </a:r>
          </a:p>
        </p:txBody>
      </p:sp>
      <p:sp>
        <p:nvSpPr>
          <p:cNvPr id="11267" name="TextBox 12"/>
          <p:cNvSpPr txBox="1">
            <a:spLocks noChangeArrowheads="1"/>
          </p:cNvSpPr>
          <p:nvPr/>
        </p:nvSpPr>
        <p:spPr bwMode="auto">
          <a:xfrm>
            <a:off x="3352800" y="1752600"/>
            <a:ext cx="175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400" b="1" smtClean="0">
                <a:solidFill>
                  <a:srgbClr val="FF00FF"/>
                </a:solidFill>
                <a:latin typeface="Constantia" pitchFamily="18" charset="0"/>
              </a:rPr>
              <a:t>Nam</a:t>
            </a:r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8061328" y="3214688"/>
            <a:ext cx="6254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smtClean="0">
                <a:solidFill>
                  <a:srgbClr val="FF0000"/>
                </a:solidFill>
                <a:latin typeface=".VnTime" pitchFamily="34" charset="0"/>
              </a:rPr>
              <a:t>?</a:t>
            </a:r>
          </a:p>
        </p:txBody>
      </p:sp>
      <p:sp>
        <p:nvSpPr>
          <p:cNvPr id="2" name="TextBox 13"/>
          <p:cNvSpPr txBox="1">
            <a:spLocks noChangeArrowheads="1"/>
          </p:cNvSpPr>
          <p:nvPr/>
        </p:nvSpPr>
        <p:spPr bwMode="auto">
          <a:xfrm>
            <a:off x="7696200" y="3276600"/>
            <a:ext cx="144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400" b="1" smtClean="0">
                <a:solidFill>
                  <a:srgbClr val="0000FF"/>
                </a:solidFill>
                <a:latin typeface="Constantia" pitchFamily="18" charset="0"/>
              </a:rPr>
              <a:t>Tây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962400" y="5424488"/>
            <a:ext cx="609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smtClean="0">
                <a:solidFill>
                  <a:srgbClr val="FF0000"/>
                </a:solidFill>
                <a:latin typeface=".VnTime" pitchFamily="34" charset="0"/>
              </a:rPr>
              <a:t>?</a:t>
            </a:r>
          </a:p>
        </p:txBody>
      </p:sp>
      <p:sp>
        <p:nvSpPr>
          <p:cNvPr id="11269" name="TextBox 14"/>
          <p:cNvSpPr txBox="1">
            <a:spLocks noChangeArrowheads="1"/>
          </p:cNvSpPr>
          <p:nvPr/>
        </p:nvSpPr>
        <p:spPr bwMode="auto">
          <a:xfrm>
            <a:off x="3657600" y="5410200"/>
            <a:ext cx="144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400" b="1" smtClean="0">
                <a:solidFill>
                  <a:prstClr val="black"/>
                </a:solidFill>
                <a:latin typeface="Constantia" pitchFamily="18" charset="0"/>
              </a:rPr>
              <a:t>Bắc</a:t>
            </a:r>
          </a:p>
        </p:txBody>
      </p:sp>
      <p:pic>
        <p:nvPicPr>
          <p:cNvPr id="10257" name="Picture 4" descr="Taukhackcaotoccomposi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749425"/>
            <a:ext cx="8686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Oval 6"/>
          <p:cNvSpPr>
            <a:spLocks noChangeArrowheads="1"/>
          </p:cNvSpPr>
          <p:nvPr/>
        </p:nvSpPr>
        <p:spPr bwMode="auto">
          <a:xfrm>
            <a:off x="2895600" y="20574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mtClean="0">
                <a:solidFill>
                  <a:prstClr val="black"/>
                </a:solidFill>
                <a:latin typeface=".VnTime" pitchFamily="34" charset="0"/>
              </a:rPr>
              <a:t>`</a:t>
            </a:r>
          </a:p>
        </p:txBody>
      </p:sp>
      <p:sp>
        <p:nvSpPr>
          <p:cNvPr id="10259" name="Line 11"/>
          <p:cNvSpPr>
            <a:spLocks noChangeShapeType="1"/>
          </p:cNvSpPr>
          <p:nvPr/>
        </p:nvSpPr>
        <p:spPr bwMode="auto">
          <a:xfrm flipV="1">
            <a:off x="3276600" y="1752600"/>
            <a:ext cx="3810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800" smtClean="0">
              <a:solidFill>
                <a:prstClr val="black"/>
              </a:solidFill>
            </a:endParaRPr>
          </a:p>
        </p:txBody>
      </p:sp>
      <p:sp>
        <p:nvSpPr>
          <p:cNvPr id="10260" name="Line 9"/>
          <p:cNvSpPr>
            <a:spLocks noChangeShapeType="1"/>
          </p:cNvSpPr>
          <p:nvPr/>
        </p:nvSpPr>
        <p:spPr bwMode="auto">
          <a:xfrm>
            <a:off x="3352800" y="22860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800" smtClean="0">
              <a:solidFill>
                <a:prstClr val="black"/>
              </a:solidFill>
            </a:endParaRPr>
          </a:p>
        </p:txBody>
      </p:sp>
      <p:sp>
        <p:nvSpPr>
          <p:cNvPr id="10261" name="Line 8"/>
          <p:cNvSpPr>
            <a:spLocks noChangeShapeType="1"/>
          </p:cNvSpPr>
          <p:nvPr/>
        </p:nvSpPr>
        <p:spPr bwMode="auto">
          <a:xfrm flipV="1">
            <a:off x="3124200" y="1600200"/>
            <a:ext cx="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800" smtClean="0">
              <a:solidFill>
                <a:prstClr val="black"/>
              </a:solidFill>
            </a:endParaRPr>
          </a:p>
        </p:txBody>
      </p:sp>
      <p:sp>
        <p:nvSpPr>
          <p:cNvPr id="10262" name="Line 7"/>
          <p:cNvSpPr>
            <a:spLocks noChangeShapeType="1"/>
          </p:cNvSpPr>
          <p:nvPr/>
        </p:nvSpPr>
        <p:spPr bwMode="auto">
          <a:xfrm>
            <a:off x="2286000" y="22860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800" smtClean="0">
              <a:solidFill>
                <a:prstClr val="black"/>
              </a:solidFill>
            </a:endParaRPr>
          </a:p>
        </p:txBody>
      </p:sp>
      <p:sp>
        <p:nvSpPr>
          <p:cNvPr id="10263" name="Line 10"/>
          <p:cNvSpPr>
            <a:spLocks noChangeShapeType="1"/>
          </p:cNvSpPr>
          <p:nvPr/>
        </p:nvSpPr>
        <p:spPr bwMode="auto">
          <a:xfrm flipH="1" flipV="1">
            <a:off x="2667000" y="1752600"/>
            <a:ext cx="2286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800" smtClean="0">
              <a:solidFill>
                <a:prstClr val="black"/>
              </a:solidFill>
            </a:endParaRPr>
          </a:p>
        </p:txBody>
      </p:sp>
      <p:sp>
        <p:nvSpPr>
          <p:cNvPr id="12301" name="Text Box 12"/>
          <p:cNvSpPr txBox="1">
            <a:spLocks noChangeArrowheads="1"/>
          </p:cNvSpPr>
          <p:nvPr/>
        </p:nvSpPr>
        <p:spPr bwMode="auto">
          <a:xfrm>
            <a:off x="2900365" y="2468568"/>
            <a:ext cx="22317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smtClean="0">
                <a:solidFill>
                  <a:prstClr val="white"/>
                </a:solidFill>
                <a:latin typeface=".VnTime" pitchFamily="34" charset="0"/>
              </a:rPr>
              <a:t>7 giờ sáng</a:t>
            </a:r>
          </a:p>
        </p:txBody>
      </p:sp>
      <p:sp>
        <p:nvSpPr>
          <p:cNvPr id="12302" name="Text Box 13"/>
          <p:cNvSpPr txBox="1">
            <a:spLocks noChangeArrowheads="1"/>
          </p:cNvSpPr>
          <p:nvPr/>
        </p:nvSpPr>
        <p:spPr bwMode="auto">
          <a:xfrm>
            <a:off x="844550" y="4052893"/>
            <a:ext cx="4635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smtClean="0">
                <a:solidFill>
                  <a:srgbClr val="FFFF00"/>
                </a:solidFill>
                <a:latin typeface="Constantia" pitchFamily="18" charset="0"/>
              </a:rPr>
              <a:t>?</a:t>
            </a:r>
          </a:p>
        </p:txBody>
      </p:sp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0" y="4681538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400" b="1" smtClean="0">
                <a:solidFill>
                  <a:srgbClr val="FFFF00"/>
                </a:solidFill>
                <a:latin typeface="Constantia" pitchFamily="18" charset="0"/>
              </a:rPr>
              <a:t>Bắc</a:t>
            </a:r>
          </a:p>
        </p:txBody>
      </p:sp>
      <p:sp>
        <p:nvSpPr>
          <p:cNvPr id="12303" name="Text Box 14"/>
          <p:cNvSpPr txBox="1">
            <a:spLocks noChangeArrowheads="1"/>
          </p:cNvSpPr>
          <p:nvPr/>
        </p:nvSpPr>
        <p:spPr bwMode="auto">
          <a:xfrm>
            <a:off x="4343400" y="5480056"/>
            <a:ext cx="4635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smtClean="0">
                <a:solidFill>
                  <a:srgbClr val="FFFF00"/>
                </a:solidFill>
                <a:latin typeface="Constantia" pitchFamily="18" charset="0"/>
              </a:rPr>
              <a:t>?</a:t>
            </a:r>
          </a:p>
        </p:txBody>
      </p:sp>
      <p:sp>
        <p:nvSpPr>
          <p:cNvPr id="12291" name="TextBox 15"/>
          <p:cNvSpPr txBox="1">
            <a:spLocks noChangeArrowheads="1"/>
          </p:cNvSpPr>
          <p:nvPr/>
        </p:nvSpPr>
        <p:spPr bwMode="auto">
          <a:xfrm>
            <a:off x="4038600" y="55626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400" b="1" smtClean="0">
                <a:solidFill>
                  <a:srgbClr val="FFFF00"/>
                </a:solidFill>
                <a:latin typeface="Constantia" pitchFamily="18" charset="0"/>
              </a:rPr>
              <a:t>Tây</a:t>
            </a:r>
          </a:p>
        </p:txBody>
      </p:sp>
      <p:sp>
        <p:nvSpPr>
          <p:cNvPr id="12304" name="Text Box 15"/>
          <p:cNvSpPr txBox="1">
            <a:spLocks noChangeArrowheads="1"/>
          </p:cNvSpPr>
          <p:nvPr/>
        </p:nvSpPr>
        <p:spPr bwMode="auto">
          <a:xfrm flipH="1">
            <a:off x="7940678" y="3824288"/>
            <a:ext cx="5175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smtClean="0">
                <a:solidFill>
                  <a:srgbClr val="FFFF00"/>
                </a:solidFill>
                <a:latin typeface="Constantia" pitchFamily="18" charset="0"/>
              </a:rPr>
              <a:t>?</a:t>
            </a:r>
          </a:p>
        </p:txBody>
      </p:sp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6781800" y="3886200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400" b="1" smtClean="0">
                <a:solidFill>
                  <a:srgbClr val="FFFF00"/>
                </a:solidFill>
                <a:latin typeface="Constantia" pitchFamily="18" charset="0"/>
              </a:rPr>
              <a:t>Nam</a:t>
            </a:r>
          </a:p>
        </p:txBody>
      </p:sp>
    </p:spTree>
    <p:extLst>
      <p:ext uri="{BB962C8B-B14F-4D97-AF65-F5344CB8AC3E}">
        <p14:creationId xmlns:p14="http://schemas.microsoft.com/office/powerpoint/2010/main" val="221710428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1271" grpId="0"/>
      <p:bldP spid="11271" grpId="1"/>
      <p:bldP spid="11267" grpId="0"/>
      <p:bldP spid="11267" grpId="1"/>
      <p:bldP spid="11273" grpId="0"/>
      <p:bldP spid="11273" grpId="1"/>
      <p:bldP spid="2" grpId="0"/>
      <p:bldP spid="2" grpId="1"/>
      <p:bldP spid="11274" grpId="0"/>
      <p:bldP spid="11274" grpId="1"/>
      <p:bldP spid="11269" grpId="0"/>
      <p:bldP spid="11269" grpId="1"/>
      <p:bldP spid="12295" grpId="0" animBg="1"/>
      <p:bldP spid="10259" grpId="0" animBg="1"/>
      <p:bldP spid="10260" grpId="0" animBg="1"/>
      <p:bldP spid="10261" grpId="0" animBg="1"/>
      <p:bldP spid="10262" grpId="0" animBg="1"/>
      <p:bldP spid="10263" grpId="0" animBg="1"/>
      <p:bldP spid="12301" grpId="0"/>
      <p:bldP spid="12302" grpId="0"/>
      <p:bldP spid="12302" grpId="1"/>
      <p:bldP spid="3" grpId="0"/>
      <p:bldP spid="12303" grpId="0"/>
      <p:bldP spid="12303" grpId="1"/>
      <p:bldP spid="12291" grpId="0"/>
      <p:bldP spid="12304" grpId="0"/>
      <p:bldP spid="12304" grpId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2"/>
          <p:cNvSpPr>
            <a:spLocks/>
          </p:cNvSpPr>
          <p:nvPr/>
        </p:nvSpPr>
        <p:spPr bwMode="auto">
          <a:xfrm>
            <a:off x="304800" y="12192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533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 descr="ngoi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60074"/>
            <a:ext cx="7391400" cy="479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0" y="0"/>
            <a:ext cx="8915400" cy="4648200"/>
          </a:xfrm>
          <a:prstGeom prst="cloudCallout">
            <a:avLst>
              <a:gd name="adj1" fmla="val -46380"/>
              <a:gd name="adj2" fmla="val 7002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447800" y="1143000"/>
            <a:ext cx="655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lower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661301" flipH="1">
            <a:off x="7391403" y="6153150"/>
            <a:ext cx="21129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Flower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114670" flipH="1">
            <a:off x="-395288" y="-457200"/>
            <a:ext cx="2300288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Flower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428340" flipH="1">
            <a:off x="8001000" y="152400"/>
            <a:ext cx="198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Flower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057306" flipH="1">
            <a:off x="-819943" y="5606259"/>
            <a:ext cx="2036762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33400" y="1676404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62000" y="91440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2" name="Picture 10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2" y="2362206"/>
            <a:ext cx="5981700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lower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661301" flipH="1">
            <a:off x="7391403" y="6153150"/>
            <a:ext cx="21129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Flower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114670" flipH="1">
            <a:off x="-395288" y="-457200"/>
            <a:ext cx="2300288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Flower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428340" flipH="1">
            <a:off x="8001000" y="152400"/>
            <a:ext cx="198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Flower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057306" flipH="1">
            <a:off x="-819943" y="5606259"/>
            <a:ext cx="2036762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914400" y="304806"/>
            <a:ext cx="7086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”, ở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9" name="Picture 13" descr="DSC020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524000"/>
            <a:ext cx="5562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60</a:t>
            </a: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59</a:t>
            </a: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58</a:t>
            </a: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57</a:t>
            </a: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56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55</a:t>
            </a: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54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53</a:t>
            </a:r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52</a:t>
            </a:r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51</a:t>
            </a:r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50</a:t>
            </a:r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49</a:t>
            </a:r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48</a:t>
            </a:r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47</a:t>
            </a:r>
          </a:p>
        </p:txBody>
      </p:sp>
      <p:sp>
        <p:nvSpPr>
          <p:cNvPr id="14353" name="Oval 17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46</a:t>
            </a:r>
          </a:p>
        </p:txBody>
      </p:sp>
      <p:sp>
        <p:nvSpPr>
          <p:cNvPr id="14354" name="Oval 18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45</a:t>
            </a:r>
          </a:p>
        </p:txBody>
      </p:sp>
      <p:sp>
        <p:nvSpPr>
          <p:cNvPr id="14355" name="Oval 19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44</a:t>
            </a:r>
          </a:p>
        </p:txBody>
      </p:sp>
      <p:sp>
        <p:nvSpPr>
          <p:cNvPr id="14356" name="Oval 20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43</a:t>
            </a:r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42</a:t>
            </a:r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41</a:t>
            </a:r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40</a:t>
            </a:r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39</a:t>
            </a:r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38</a:t>
            </a:r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37</a:t>
            </a:r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36</a:t>
            </a:r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35</a:t>
            </a:r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34</a:t>
            </a:r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33</a:t>
            </a:r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32</a:t>
            </a:r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31</a:t>
            </a:r>
          </a:p>
        </p:txBody>
      </p:sp>
      <p:sp>
        <p:nvSpPr>
          <p:cNvPr id="14369" name="Oval 33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30</a:t>
            </a:r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29</a:t>
            </a:r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28</a:t>
            </a:r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27</a:t>
            </a:r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26</a:t>
            </a:r>
          </a:p>
        </p:txBody>
      </p:sp>
      <p:sp>
        <p:nvSpPr>
          <p:cNvPr id="14374" name="Oval 38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25</a:t>
            </a:r>
          </a:p>
        </p:txBody>
      </p:sp>
      <p:sp>
        <p:nvSpPr>
          <p:cNvPr id="14375" name="Oval 39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24</a:t>
            </a:r>
          </a:p>
        </p:txBody>
      </p:sp>
      <p:sp>
        <p:nvSpPr>
          <p:cNvPr id="14376" name="Oval 40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23</a:t>
            </a:r>
          </a:p>
        </p:txBody>
      </p:sp>
      <p:sp>
        <p:nvSpPr>
          <p:cNvPr id="14377" name="Oval 41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22</a:t>
            </a:r>
          </a:p>
        </p:txBody>
      </p:sp>
      <p:sp>
        <p:nvSpPr>
          <p:cNvPr id="14378" name="Oval 42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21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20</a:t>
            </a:r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19</a:t>
            </a:r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18</a:t>
            </a:r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17</a:t>
            </a:r>
          </a:p>
        </p:txBody>
      </p:sp>
      <p:sp>
        <p:nvSpPr>
          <p:cNvPr id="14383" name="Oval 47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16</a:t>
            </a:r>
          </a:p>
        </p:txBody>
      </p:sp>
      <p:sp>
        <p:nvSpPr>
          <p:cNvPr id="14384" name="Oval 48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15</a:t>
            </a:r>
          </a:p>
        </p:txBody>
      </p:sp>
      <p:sp>
        <p:nvSpPr>
          <p:cNvPr id="14385" name="Oval 49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14</a:t>
            </a:r>
          </a:p>
        </p:txBody>
      </p:sp>
      <p:sp>
        <p:nvSpPr>
          <p:cNvPr id="14386" name="Oval 50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13</a:t>
            </a:r>
          </a:p>
        </p:txBody>
      </p:sp>
      <p:sp>
        <p:nvSpPr>
          <p:cNvPr id="14387" name="Oval 51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12</a:t>
            </a:r>
          </a:p>
        </p:txBody>
      </p:sp>
      <p:sp>
        <p:nvSpPr>
          <p:cNvPr id="14388" name="Oval 52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11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10</a:t>
            </a:r>
          </a:p>
        </p:txBody>
      </p:sp>
      <p:sp>
        <p:nvSpPr>
          <p:cNvPr id="14390" name="Oval 54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9</a:t>
            </a:r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8</a:t>
            </a:r>
          </a:p>
        </p:txBody>
      </p:sp>
      <p:sp>
        <p:nvSpPr>
          <p:cNvPr id="14392" name="Oval 56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7</a:t>
            </a:r>
          </a:p>
        </p:txBody>
      </p:sp>
      <p:sp>
        <p:nvSpPr>
          <p:cNvPr id="14393" name="Oval 57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6</a:t>
            </a:r>
          </a:p>
        </p:txBody>
      </p:sp>
      <p:sp>
        <p:nvSpPr>
          <p:cNvPr id="14394" name="Oval 58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5</a:t>
            </a:r>
          </a:p>
        </p:txBody>
      </p:sp>
      <p:sp>
        <p:nvSpPr>
          <p:cNvPr id="14395" name="Oval 59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4</a:t>
            </a:r>
          </a:p>
        </p:txBody>
      </p:sp>
      <p:sp>
        <p:nvSpPr>
          <p:cNvPr id="14396" name="Oval 60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3</a:t>
            </a:r>
          </a:p>
        </p:txBody>
      </p:sp>
      <p:sp>
        <p:nvSpPr>
          <p:cNvPr id="14397" name="Oval 61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2</a:t>
            </a:r>
          </a:p>
        </p:txBody>
      </p:sp>
      <p:sp>
        <p:nvSpPr>
          <p:cNvPr id="14398" name="Oval 62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 dirty="0"/>
              <a:t>1</a:t>
            </a:r>
          </a:p>
        </p:txBody>
      </p:sp>
      <p:sp>
        <p:nvSpPr>
          <p:cNvPr id="14399" name="Oval 63"/>
          <p:cNvSpPr>
            <a:spLocks noChangeArrowheads="1"/>
          </p:cNvSpPr>
          <p:nvPr/>
        </p:nvSpPr>
        <p:spPr bwMode="auto">
          <a:xfrm>
            <a:off x="7162800" y="1414463"/>
            <a:ext cx="1371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 dirty="0"/>
              <a:t>0</a:t>
            </a:r>
          </a:p>
        </p:txBody>
      </p:sp>
      <p:pic>
        <p:nvPicPr>
          <p:cNvPr id="8255" name="Picture 145" descr="Flower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661301" flipH="1">
            <a:off x="7391403" y="6153150"/>
            <a:ext cx="21129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6" name="Picture 146" descr="Flower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114670" flipH="1">
            <a:off x="-395288" y="-457200"/>
            <a:ext cx="2300288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7" name="Picture 147" descr="Flower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428340" flipH="1">
            <a:off x="8001000" y="152400"/>
            <a:ext cx="198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8" name="Picture 148" descr="Flower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057306" flipH="1">
            <a:off x="-819943" y="5606259"/>
            <a:ext cx="2036762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89" name="Text Box 153"/>
          <p:cNvSpPr txBox="1">
            <a:spLocks noChangeArrowheads="1"/>
          </p:cNvSpPr>
          <p:nvPr/>
        </p:nvSpPr>
        <p:spPr bwMode="auto">
          <a:xfrm>
            <a:off x="381000" y="838200"/>
            <a:ext cx="723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Câu1: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490" name="Text Box 154"/>
          <p:cNvSpPr txBox="1">
            <a:spLocks noChangeArrowheads="1"/>
          </p:cNvSpPr>
          <p:nvPr/>
        </p:nvSpPr>
        <p:spPr bwMode="auto">
          <a:xfrm>
            <a:off x="304800" y="3505201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rằm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491" name="Text Box 155"/>
          <p:cNvSpPr txBox="1">
            <a:spLocks noChangeArrowheads="1"/>
          </p:cNvSpPr>
          <p:nvPr/>
        </p:nvSpPr>
        <p:spPr bwMode="auto">
          <a:xfrm>
            <a:off x="457200" y="1828806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492" name="Text Box 156"/>
          <p:cNvSpPr txBox="1">
            <a:spLocks noChangeArrowheads="1"/>
          </p:cNvSpPr>
          <p:nvPr/>
        </p:nvSpPr>
        <p:spPr bwMode="auto">
          <a:xfrm>
            <a:off x="609600" y="4648200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rằm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5"/>
                                            </p:cond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3"/>
                                            </p:cond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7"/>
                                            </p:cond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1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"/>
                                            </p:cond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10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10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10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"/>
                                            </p:cond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10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1"/>
                                            </p:cond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10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1" dur="10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9"/>
                                            </p:cond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5" dur="10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3"/>
                                            </p:cond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10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3" dur="10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1"/>
                                            </p:cond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7" dur="10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5"/>
                                            </p:cond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7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1" dur="10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8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5" dur="10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3"/>
                                            </p:cond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9" dur="10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7"/>
                                            </p:cond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3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7" dur="10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5"/>
                                            </p:cond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1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9"/>
                                            </p:cond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2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5" dur="10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2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9" dur="10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7"/>
                                            </p:cond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2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3" dur="10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1"/>
                                            </p:cond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2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7" dur="10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2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1" dur="1000"/>
                                        <p:tgtEl>
                                          <p:spTgt spid="14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9"/>
                                            </p:cond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2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5" dur="10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3"/>
                                            </p:cond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2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9" dur="10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2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3" dur="10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1"/>
                                            </p:cond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2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7" dur="100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5"/>
                                            </p:cond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2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1" dur="1000"/>
                                        <p:tgtEl>
                                          <p:spTgt spid="14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2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5" dur="1000"/>
                                        <p:tgtEl>
                                          <p:spTgt spid="14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3"/>
                                            </p:cond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2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9" dur="1000"/>
                                        <p:tgtEl>
                                          <p:spTgt spid="14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7"/>
                                            </p:cond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2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3" dur="10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2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7" dur="1000"/>
                                        <p:tgtEl>
                                          <p:spTgt spid="143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5"/>
                                            </p:cond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2000" fill="hold"/>
                                        <p:tgtEl>
                                          <p:spTgt spid="14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2000" fill="hold"/>
                                        <p:tgtEl>
                                          <p:spTgt spid="14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2000" fill="hold"/>
                                        <p:tgtEl>
                                          <p:spTgt spid="14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2000" fill="hold"/>
                                        <p:tgtEl>
                                          <p:spTgt spid="14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1" grpId="0" animBg="1"/>
      <p:bldP spid="14342" grpId="0" animBg="1"/>
      <p:bldP spid="14343" grpId="0" animBg="1"/>
      <p:bldP spid="14344" grpId="0" animBg="1"/>
      <p:bldP spid="14345" grpId="0" animBg="1"/>
      <p:bldP spid="14346" grpId="0" animBg="1"/>
      <p:bldP spid="14347" grpId="0" animBg="1"/>
      <p:bldP spid="14348" grpId="0" animBg="1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 animBg="1"/>
      <p:bldP spid="14356" grpId="0" animBg="1"/>
      <p:bldP spid="14357" grpId="0" animBg="1"/>
      <p:bldP spid="14358" grpId="0" animBg="1"/>
      <p:bldP spid="14359" grpId="0" animBg="1"/>
      <p:bldP spid="14360" grpId="0" animBg="1"/>
      <p:bldP spid="14361" grpId="0" animBg="1"/>
      <p:bldP spid="14362" grpId="0" animBg="1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1" grpId="0" animBg="1"/>
      <p:bldP spid="14372" grpId="0" animBg="1"/>
      <p:bldP spid="14373" grpId="0" animBg="1"/>
      <p:bldP spid="14374" grpId="0" animBg="1"/>
      <p:bldP spid="14375" grpId="0" animBg="1"/>
      <p:bldP spid="14376" grpId="0" animBg="1"/>
      <p:bldP spid="14377" grpId="0" animBg="1"/>
      <p:bldP spid="14378" grpId="0" animBg="1"/>
      <p:bldP spid="14379" grpId="0" animBg="1"/>
      <p:bldP spid="14380" grpId="0" animBg="1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  <p:bldP spid="14388" grpId="0" animBg="1"/>
      <p:bldP spid="14389" grpId="0" animBg="1"/>
      <p:bldP spid="14390" grpId="0" animBg="1"/>
      <p:bldP spid="14391" grpId="0" animBg="1"/>
      <p:bldP spid="14392" grpId="0" animBg="1"/>
      <p:bldP spid="14393" grpId="0" animBg="1"/>
      <p:bldP spid="14394" grpId="0" animBg="1"/>
      <p:bldP spid="14395" grpId="0" animBg="1"/>
      <p:bldP spid="14396" grpId="0" animBg="1"/>
      <p:bldP spid="14397" grpId="0" animBg="1"/>
      <p:bldP spid="14398" grpId="0" animBg="1"/>
      <p:bldP spid="14399" grpId="0" animBg="1"/>
      <p:bldP spid="14489" grpId="0"/>
      <p:bldP spid="14490" grpId="0"/>
      <p:bldP spid="14491" grpId="0"/>
      <p:bldP spid="144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lower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661301" flipH="1">
            <a:off x="7391403" y="6153150"/>
            <a:ext cx="21129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Flower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114670" flipH="1">
            <a:off x="-395288" y="-457200"/>
            <a:ext cx="2300288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Flower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428340" flipH="1">
            <a:off x="8001000" y="152400"/>
            <a:ext cx="198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Flower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057306" flipH="1">
            <a:off x="-819943" y="5606259"/>
            <a:ext cx="2036762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143000" y="914406"/>
            <a:ext cx="685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33400" y="1981203"/>
            <a:ext cx="81534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”,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rằm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537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1012</Words>
  <Application>Microsoft Office PowerPoint</Application>
  <PresentationFormat>On-screen Show (4:3)</PresentationFormat>
  <Paragraphs>260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Default Design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0988056030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ADMIN</cp:lastModifiedBy>
  <cp:revision>39</cp:revision>
  <dcterms:created xsi:type="dcterms:W3CDTF">2010-04-15T16:30:38Z</dcterms:created>
  <dcterms:modified xsi:type="dcterms:W3CDTF">2021-05-13T12:46:05Z</dcterms:modified>
</cp:coreProperties>
</file>